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57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18" Type="http://schemas.openxmlformats.org/officeDocument/2006/relationships/image" Target="../media/image44.wmf"/><Relationship Id="rId26" Type="http://schemas.openxmlformats.org/officeDocument/2006/relationships/image" Target="../media/image52.wmf"/><Relationship Id="rId3" Type="http://schemas.openxmlformats.org/officeDocument/2006/relationships/image" Target="../media/image29.wmf"/><Relationship Id="rId21" Type="http://schemas.openxmlformats.org/officeDocument/2006/relationships/image" Target="../media/image47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17" Type="http://schemas.openxmlformats.org/officeDocument/2006/relationships/image" Target="../media/image43.wmf"/><Relationship Id="rId25" Type="http://schemas.openxmlformats.org/officeDocument/2006/relationships/image" Target="../media/image51.wmf"/><Relationship Id="rId2" Type="http://schemas.openxmlformats.org/officeDocument/2006/relationships/image" Target="../media/image28.wmf"/><Relationship Id="rId16" Type="http://schemas.openxmlformats.org/officeDocument/2006/relationships/image" Target="../media/image42.wmf"/><Relationship Id="rId20" Type="http://schemas.openxmlformats.org/officeDocument/2006/relationships/image" Target="../media/image46.wmf"/><Relationship Id="rId29" Type="http://schemas.openxmlformats.org/officeDocument/2006/relationships/image" Target="../media/image55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24" Type="http://schemas.openxmlformats.org/officeDocument/2006/relationships/image" Target="../media/image50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23" Type="http://schemas.openxmlformats.org/officeDocument/2006/relationships/image" Target="../media/image49.wmf"/><Relationship Id="rId28" Type="http://schemas.openxmlformats.org/officeDocument/2006/relationships/image" Target="../media/image54.wmf"/><Relationship Id="rId10" Type="http://schemas.openxmlformats.org/officeDocument/2006/relationships/image" Target="../media/image36.wmf"/><Relationship Id="rId19" Type="http://schemas.openxmlformats.org/officeDocument/2006/relationships/image" Target="../media/image45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Relationship Id="rId22" Type="http://schemas.openxmlformats.org/officeDocument/2006/relationships/image" Target="../media/image48.wmf"/><Relationship Id="rId27" Type="http://schemas.openxmlformats.org/officeDocument/2006/relationships/image" Target="../media/image53.wmf"/><Relationship Id="rId30" Type="http://schemas.openxmlformats.org/officeDocument/2006/relationships/image" Target="../media/image5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18" Type="http://schemas.openxmlformats.org/officeDocument/2006/relationships/image" Target="../media/image73.wmf"/><Relationship Id="rId3" Type="http://schemas.openxmlformats.org/officeDocument/2006/relationships/image" Target="../media/image59.wmf"/><Relationship Id="rId21" Type="http://schemas.openxmlformats.org/officeDocument/2006/relationships/image" Target="../media/image76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17" Type="http://schemas.openxmlformats.org/officeDocument/2006/relationships/image" Target="../media/image72.wmf"/><Relationship Id="rId2" Type="http://schemas.openxmlformats.org/officeDocument/2006/relationships/image" Target="../media/image58.wmf"/><Relationship Id="rId16" Type="http://schemas.openxmlformats.org/officeDocument/2006/relationships/image" Target="../media/image71.wmf"/><Relationship Id="rId20" Type="http://schemas.openxmlformats.org/officeDocument/2006/relationships/image" Target="../media/image75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41.wmf"/><Relationship Id="rId10" Type="http://schemas.openxmlformats.org/officeDocument/2006/relationships/image" Target="../media/image66.wmf"/><Relationship Id="rId19" Type="http://schemas.openxmlformats.org/officeDocument/2006/relationships/image" Target="../media/image74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4EB32B-B663-4404-B833-F1094C62A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44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6902824-E09B-42A5-81F1-20A120A2474C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C429C53-13C3-4EBF-B8D5-49046B19091D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63B608F-6781-477C-B0B5-DF350DAD97D8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4516FA5-E292-4620-B202-FE871373F7AE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0CF0D89-E5ED-4A06-9E18-D5CE5B706783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F1923C6-00DA-46C0-A8B0-93103194431E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5A11FBB-51BA-40FF-8D1A-05593F3CBDF1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EBE6E00-0B5C-4809-91D3-EF8A0E41E405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51906-8D24-4ECB-9AE0-32944E75D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9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E8C88-2035-4216-86EE-986169273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9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B7FFA-021D-41A9-8102-80DCC78B5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9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5735B-D9BB-44EA-9C75-CE31FCD01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5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26E39-B0E2-4FB2-BAC3-244952917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5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B53CE-CDA2-4AA7-8498-34A8EDC34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95C97-EF72-4924-A6AB-9B69D7E84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8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F31A3-AE1F-402D-B00A-E0B431FD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E5D56-9D79-4FC6-964F-7A6C7AC98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1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C5686-A81A-44AB-83F0-CABBBE1E1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6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88EAA-AA24-450D-AFFD-1C6DD7307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BA049D0-3E3B-434A-A755-FCA3BD30C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5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grpSp>
          <p:nvGrpSpPr>
            <p:cNvPr id="61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grpSp>
            <p:nvGrpSpPr>
              <p:cNvPr id="618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</p:grpSp>
        </p:grpSp>
      </p:grpSp>
      <p:grpSp>
        <p:nvGrpSpPr>
          <p:cNvPr id="615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</p:grpSp>
      <p:grpSp>
        <p:nvGrpSpPr>
          <p:cNvPr id="615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5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grpSp>
            <p:nvGrpSpPr>
              <p:cNvPr id="616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CA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7.bin"/><Relationship Id="rId23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21" Type="http://schemas.openxmlformats.org/officeDocument/2006/relationships/hyperlink" Target="http://www.bcmath.ca/" TargetMode="Externa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19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3.wmf"/><Relationship Id="rId26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1.bin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25.wmf"/><Relationship Id="rId32" Type="http://schemas.openxmlformats.org/officeDocument/2006/relationships/hyperlink" Target="http://www.bcmath.ca/" TargetMode="External"/><Relationship Id="rId5" Type="http://schemas.openxmlformats.org/officeDocument/2006/relationships/image" Target="../media/image18.wmf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2.bin"/><Relationship Id="rId28" Type="http://schemas.openxmlformats.org/officeDocument/2006/relationships/oleObject" Target="../embeddings/oleObject3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9.bin"/><Relationship Id="rId31" Type="http://schemas.openxmlformats.org/officeDocument/2006/relationships/oleObject" Target="../embeddings/oleObject38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0.wmf"/><Relationship Id="rId14" Type="http://schemas.openxmlformats.org/officeDocument/2006/relationships/image" Target="../media/image21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35.bin"/><Relationship Id="rId30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wmf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0.bin"/><Relationship Id="rId39" Type="http://schemas.openxmlformats.org/officeDocument/2006/relationships/image" Target="../media/image44.wmf"/><Relationship Id="rId21" Type="http://schemas.openxmlformats.org/officeDocument/2006/relationships/image" Target="../media/image35.wmf"/><Relationship Id="rId34" Type="http://schemas.openxmlformats.org/officeDocument/2006/relationships/oleObject" Target="../embeddings/oleObject54.bin"/><Relationship Id="rId42" Type="http://schemas.openxmlformats.org/officeDocument/2006/relationships/oleObject" Target="../embeddings/oleObject58.bin"/><Relationship Id="rId47" Type="http://schemas.openxmlformats.org/officeDocument/2006/relationships/image" Target="../media/image48.wmf"/><Relationship Id="rId50" Type="http://schemas.openxmlformats.org/officeDocument/2006/relationships/oleObject" Target="../embeddings/oleObject62.bin"/><Relationship Id="rId55" Type="http://schemas.openxmlformats.org/officeDocument/2006/relationships/oleObject" Target="../embeddings/oleObject65.bin"/><Relationship Id="rId63" Type="http://schemas.openxmlformats.org/officeDocument/2006/relationships/oleObject" Target="../embeddings/oleObject69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29" Type="http://schemas.openxmlformats.org/officeDocument/2006/relationships/image" Target="../media/image39.wmf"/><Relationship Id="rId41" Type="http://schemas.openxmlformats.org/officeDocument/2006/relationships/image" Target="../media/image45.wmf"/><Relationship Id="rId54" Type="http://schemas.openxmlformats.org/officeDocument/2006/relationships/oleObject" Target="../embeddings/oleObject64.bin"/><Relationship Id="rId62" Type="http://schemas.openxmlformats.org/officeDocument/2006/relationships/image" Target="../media/image5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49.bin"/><Relationship Id="rId32" Type="http://schemas.openxmlformats.org/officeDocument/2006/relationships/oleObject" Target="../embeddings/oleObject53.bin"/><Relationship Id="rId37" Type="http://schemas.openxmlformats.org/officeDocument/2006/relationships/image" Target="../media/image43.wmf"/><Relationship Id="rId40" Type="http://schemas.openxmlformats.org/officeDocument/2006/relationships/oleObject" Target="../embeddings/oleObject57.bin"/><Relationship Id="rId45" Type="http://schemas.openxmlformats.org/officeDocument/2006/relationships/image" Target="../media/image47.wmf"/><Relationship Id="rId53" Type="http://schemas.openxmlformats.org/officeDocument/2006/relationships/image" Target="../media/image51.wmf"/><Relationship Id="rId58" Type="http://schemas.openxmlformats.org/officeDocument/2006/relationships/image" Target="../media/image53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28" Type="http://schemas.openxmlformats.org/officeDocument/2006/relationships/oleObject" Target="../embeddings/oleObject51.bin"/><Relationship Id="rId36" Type="http://schemas.openxmlformats.org/officeDocument/2006/relationships/oleObject" Target="../embeddings/oleObject55.bin"/><Relationship Id="rId49" Type="http://schemas.openxmlformats.org/officeDocument/2006/relationships/image" Target="../media/image49.wmf"/><Relationship Id="rId57" Type="http://schemas.openxmlformats.org/officeDocument/2006/relationships/oleObject" Target="../embeddings/oleObject66.bin"/><Relationship Id="rId61" Type="http://schemas.openxmlformats.org/officeDocument/2006/relationships/oleObject" Target="../embeddings/oleObject68.bin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34.wmf"/><Relationship Id="rId31" Type="http://schemas.openxmlformats.org/officeDocument/2006/relationships/image" Target="../media/image40.wmf"/><Relationship Id="rId44" Type="http://schemas.openxmlformats.org/officeDocument/2006/relationships/oleObject" Target="../embeddings/oleObject59.bin"/><Relationship Id="rId52" Type="http://schemas.openxmlformats.org/officeDocument/2006/relationships/oleObject" Target="../embeddings/oleObject63.bin"/><Relationship Id="rId60" Type="http://schemas.openxmlformats.org/officeDocument/2006/relationships/image" Target="../media/image54.wmf"/><Relationship Id="rId65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48.bin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52.bin"/><Relationship Id="rId35" Type="http://schemas.openxmlformats.org/officeDocument/2006/relationships/image" Target="../media/image42.wmf"/><Relationship Id="rId43" Type="http://schemas.openxmlformats.org/officeDocument/2006/relationships/image" Target="../media/image46.wmf"/><Relationship Id="rId48" Type="http://schemas.openxmlformats.org/officeDocument/2006/relationships/oleObject" Target="../embeddings/oleObject61.bin"/><Relationship Id="rId56" Type="http://schemas.openxmlformats.org/officeDocument/2006/relationships/image" Target="../media/image52.wmf"/><Relationship Id="rId64" Type="http://schemas.openxmlformats.org/officeDocument/2006/relationships/image" Target="../media/image56.wmf"/><Relationship Id="rId8" Type="http://schemas.openxmlformats.org/officeDocument/2006/relationships/oleObject" Target="../embeddings/oleObject41.bin"/><Relationship Id="rId51" Type="http://schemas.openxmlformats.org/officeDocument/2006/relationships/image" Target="../media/image50.wmf"/><Relationship Id="rId3" Type="http://schemas.openxmlformats.org/officeDocument/2006/relationships/notesSlide" Target="../notesSlides/notesSlide6.xml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33" Type="http://schemas.openxmlformats.org/officeDocument/2006/relationships/image" Target="../media/image41.wmf"/><Relationship Id="rId38" Type="http://schemas.openxmlformats.org/officeDocument/2006/relationships/oleObject" Target="../embeddings/oleObject56.bin"/><Relationship Id="rId46" Type="http://schemas.openxmlformats.org/officeDocument/2006/relationships/oleObject" Target="../embeddings/oleObject60.bin"/><Relationship Id="rId59" Type="http://schemas.openxmlformats.org/officeDocument/2006/relationships/oleObject" Target="../embeddings/oleObject6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77.bin"/><Relationship Id="rId26" Type="http://schemas.openxmlformats.org/officeDocument/2006/relationships/oleObject" Target="../embeddings/oleObject81.bin"/><Relationship Id="rId39" Type="http://schemas.openxmlformats.org/officeDocument/2006/relationships/image" Target="../media/image73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65.wmf"/><Relationship Id="rId34" Type="http://schemas.openxmlformats.org/officeDocument/2006/relationships/oleObject" Target="../embeddings/oleObject85.bin"/><Relationship Id="rId42" Type="http://schemas.openxmlformats.org/officeDocument/2006/relationships/oleObject" Target="../embeddings/oleObject89.bin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63.wmf"/><Relationship Id="rId25" Type="http://schemas.openxmlformats.org/officeDocument/2006/relationships/image" Target="../media/image67.wmf"/><Relationship Id="rId33" Type="http://schemas.openxmlformats.org/officeDocument/2006/relationships/image" Target="../media/image41.wmf"/><Relationship Id="rId38" Type="http://schemas.openxmlformats.org/officeDocument/2006/relationships/oleObject" Target="../embeddings/oleObject87.bin"/><Relationship Id="rId46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29" Type="http://schemas.openxmlformats.org/officeDocument/2006/relationships/image" Target="../media/image69.wmf"/><Relationship Id="rId41" Type="http://schemas.openxmlformats.org/officeDocument/2006/relationships/image" Target="../media/image74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80.bin"/><Relationship Id="rId32" Type="http://schemas.openxmlformats.org/officeDocument/2006/relationships/oleObject" Target="../embeddings/oleObject84.bin"/><Relationship Id="rId37" Type="http://schemas.openxmlformats.org/officeDocument/2006/relationships/image" Target="../media/image72.wmf"/><Relationship Id="rId40" Type="http://schemas.openxmlformats.org/officeDocument/2006/relationships/oleObject" Target="../embeddings/oleObject88.bin"/><Relationship Id="rId45" Type="http://schemas.openxmlformats.org/officeDocument/2006/relationships/image" Target="../media/image76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23" Type="http://schemas.openxmlformats.org/officeDocument/2006/relationships/image" Target="../media/image66.wmf"/><Relationship Id="rId28" Type="http://schemas.openxmlformats.org/officeDocument/2006/relationships/oleObject" Target="../embeddings/oleObject82.bin"/><Relationship Id="rId36" Type="http://schemas.openxmlformats.org/officeDocument/2006/relationships/oleObject" Target="../embeddings/oleObject86.bin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64.wmf"/><Relationship Id="rId31" Type="http://schemas.openxmlformats.org/officeDocument/2006/relationships/image" Target="../media/image70.wmf"/><Relationship Id="rId44" Type="http://schemas.openxmlformats.org/officeDocument/2006/relationships/oleObject" Target="../embeddings/oleObject90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Relationship Id="rId27" Type="http://schemas.openxmlformats.org/officeDocument/2006/relationships/image" Target="../media/image68.wmf"/><Relationship Id="rId30" Type="http://schemas.openxmlformats.org/officeDocument/2006/relationships/oleObject" Target="../embeddings/oleObject83.bin"/><Relationship Id="rId35" Type="http://schemas.openxmlformats.org/officeDocument/2006/relationships/image" Target="../media/image71.wmf"/><Relationship Id="rId43" Type="http://schemas.openxmlformats.org/officeDocument/2006/relationships/image" Target="../media/image7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1.2 </a:t>
            </a:r>
            <a:r>
              <a:rPr lang="en-US" dirty="0" smtClean="0"/>
              <a:t>Multiplying Integers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1"/>
          <p:cNvSpPr>
            <a:spLocks noGrp="1"/>
          </p:cNvSpPr>
          <p:nvPr>
            <p:ph type="title"/>
          </p:nvPr>
        </p:nvSpPr>
        <p:spPr>
          <a:xfrm>
            <a:off x="685800" y="279400"/>
            <a:ext cx="6870700" cy="622300"/>
          </a:xfrm>
        </p:spPr>
        <p:txBody>
          <a:bodyPr/>
          <a:lstStyle/>
          <a:p>
            <a:r>
              <a:rPr lang="en-CA" smtClean="0"/>
              <a:t>Multiplication Properties:</a:t>
            </a:r>
          </a:p>
        </p:txBody>
      </p:sp>
      <p:sp>
        <p:nvSpPr>
          <p:cNvPr id="1037" name="Content Placeholder 2"/>
          <p:cNvSpPr>
            <a:spLocks noGrp="1"/>
          </p:cNvSpPr>
          <p:nvPr>
            <p:ph idx="1"/>
          </p:nvPr>
        </p:nvSpPr>
        <p:spPr>
          <a:xfrm>
            <a:off x="254000" y="1003300"/>
            <a:ext cx="8077200" cy="4622800"/>
          </a:xfrm>
        </p:spPr>
        <p:txBody>
          <a:bodyPr/>
          <a:lstStyle/>
          <a:p>
            <a:r>
              <a:rPr lang="en-CA" sz="2500" smtClean="0"/>
              <a:t>Zero Property:</a:t>
            </a:r>
          </a:p>
          <a:p>
            <a:pPr lvl="1"/>
            <a:r>
              <a:rPr lang="en-CA" sz="2100" smtClean="0"/>
              <a:t>Anything multiplied by zero will become zero</a:t>
            </a:r>
          </a:p>
          <a:p>
            <a:pPr>
              <a:buFontTx/>
              <a:buNone/>
            </a:pPr>
            <a:r>
              <a:rPr lang="en-CA" sz="2500" smtClean="0"/>
              <a:t/>
            </a:r>
            <a:br>
              <a:rPr lang="en-CA" sz="2500" smtClean="0"/>
            </a:br>
            <a:endParaRPr lang="en-CA" sz="2500" smtClean="0"/>
          </a:p>
          <a:p>
            <a:endParaRPr lang="en-CA" sz="2500" smtClean="0"/>
          </a:p>
          <a:p>
            <a:r>
              <a:rPr lang="en-CA" sz="2500" smtClean="0"/>
              <a:t>Multiplying by ONE</a:t>
            </a:r>
          </a:p>
          <a:p>
            <a:pPr lvl="1"/>
            <a:r>
              <a:rPr lang="en-CA" sz="2100" smtClean="0"/>
              <a:t>Anything multiplied by one will be equal to itself </a:t>
            </a:r>
          </a:p>
          <a:p>
            <a:pPr lvl="1"/>
            <a:r>
              <a:rPr lang="en-CA" sz="2100" smtClean="0"/>
              <a:t>(Except zero)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504950" y="1965325"/>
          <a:ext cx="9334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4" imgW="431640" imgH="177480" progId="Equation.DSMT4">
                  <p:embed/>
                </p:oleObj>
              </mc:Choice>
              <mc:Fallback>
                <p:oleObj name="Equation" r:id="rId4" imgW="4316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1965325"/>
                        <a:ext cx="9334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1214438" y="2524125"/>
          <a:ext cx="1235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6" imgW="571320" imgH="177480" progId="Equation.DSMT4">
                  <p:embed/>
                </p:oleObj>
              </mc:Choice>
              <mc:Fallback>
                <p:oleObj name="Equation" r:id="rId6" imgW="5713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524125"/>
                        <a:ext cx="12350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08250" y="1965325"/>
          <a:ext cx="2746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1965325"/>
                        <a:ext cx="2746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2506663" y="2524125"/>
          <a:ext cx="2746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2524125"/>
                        <a:ext cx="2746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341438" y="4518025"/>
          <a:ext cx="8778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1" imgW="406080" imgH="164880" progId="Equation.DSMT4">
                  <p:embed/>
                </p:oleObj>
              </mc:Choice>
              <mc:Fallback>
                <p:oleObj name="Equation" r:id="rId11" imgW="40608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518025"/>
                        <a:ext cx="87788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4"/>
          <p:cNvGraphicFramePr>
            <a:graphicFrameLocks noChangeAspect="1"/>
          </p:cNvGraphicFramePr>
          <p:nvPr/>
        </p:nvGraphicFramePr>
        <p:xfrm>
          <a:off x="1198563" y="5064125"/>
          <a:ext cx="10414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13" imgW="482400" imgH="177480" progId="Equation.DSMT4">
                  <p:embed/>
                </p:oleObj>
              </mc:Choice>
              <mc:Fallback>
                <p:oleObj name="Equation" r:id="rId13" imgW="48240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5064125"/>
                        <a:ext cx="10414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2125663" y="5557838"/>
          <a:ext cx="23574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5" imgW="1091880" imgH="203040" progId="Equation.DSMT4">
                  <p:embed/>
                </p:oleObj>
              </mc:Choice>
              <mc:Fallback>
                <p:oleObj name="Equation" r:id="rId15" imgW="10918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5557838"/>
                        <a:ext cx="23574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4"/>
          <p:cNvGraphicFramePr>
            <a:graphicFrameLocks noChangeAspect="1"/>
          </p:cNvGraphicFramePr>
          <p:nvPr/>
        </p:nvGraphicFramePr>
        <p:xfrm>
          <a:off x="2265363" y="4543425"/>
          <a:ext cx="2746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17" imgW="126720" imgH="164880" progId="Equation.DSMT4">
                  <p:embed/>
                </p:oleObj>
              </mc:Choice>
              <mc:Fallback>
                <p:oleObj name="Equation" r:id="rId17" imgW="12672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4543425"/>
                        <a:ext cx="27463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4"/>
          <p:cNvGraphicFramePr>
            <a:graphicFrameLocks noChangeAspect="1"/>
          </p:cNvGraphicFramePr>
          <p:nvPr/>
        </p:nvGraphicFramePr>
        <p:xfrm>
          <a:off x="2244725" y="5064125"/>
          <a:ext cx="4111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19" imgW="190440" imgH="177480" progId="Equation.DSMT4">
                  <p:embed/>
                </p:oleObj>
              </mc:Choice>
              <mc:Fallback>
                <p:oleObj name="Equation" r:id="rId19" imgW="1904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5064125"/>
                        <a:ext cx="4111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4"/>
          <p:cNvGraphicFramePr>
            <a:graphicFrameLocks noChangeAspect="1"/>
          </p:cNvGraphicFramePr>
          <p:nvPr/>
        </p:nvGraphicFramePr>
        <p:xfrm>
          <a:off x="4484688" y="5570538"/>
          <a:ext cx="17272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21" imgW="799920" imgH="203040" progId="Equation.DSMT4">
                  <p:embed/>
                </p:oleObj>
              </mc:Choice>
              <mc:Fallback>
                <p:oleObj name="Equation" r:id="rId21" imgW="7999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5570538"/>
                        <a:ext cx="17272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2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266700" y="381000"/>
            <a:ext cx="8115300" cy="1727200"/>
          </a:xfrm>
        </p:spPr>
        <p:txBody>
          <a:bodyPr/>
          <a:lstStyle/>
          <a:p>
            <a:r>
              <a:rPr lang="en-CA" sz="2500" smtClean="0"/>
              <a:t>Cummutative Property</a:t>
            </a:r>
          </a:p>
          <a:p>
            <a:pPr lvl="1"/>
            <a:r>
              <a:rPr lang="en-CA" sz="2100" smtClean="0"/>
              <a:t>When multiplying, the order of the numbers can be switched back and forth</a:t>
            </a:r>
          </a:p>
          <a:p>
            <a:endParaRPr lang="en-CA" sz="2500" smtClean="0"/>
          </a:p>
          <a:p>
            <a:endParaRPr lang="en-CA" sz="2500" smtClean="0"/>
          </a:p>
          <a:p>
            <a:pPr>
              <a:buFontTx/>
              <a:buNone/>
            </a:pPr>
            <a:endParaRPr lang="en-CA" sz="250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063625" y="1651000"/>
          <a:ext cx="9874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4" imgW="406080" imgH="177480" progId="Equation.DSMT4">
                  <p:embed/>
                </p:oleObj>
              </mc:Choice>
              <mc:Fallback>
                <p:oleObj name="Equation" r:id="rId4" imgW="4060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1651000"/>
                        <a:ext cx="9874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32225" y="1638300"/>
          <a:ext cx="9890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6" imgW="406080" imgH="177480" progId="Equation.DSMT4">
                  <p:embed/>
                </p:oleObj>
              </mc:Choice>
              <mc:Fallback>
                <p:oleObj name="Equation" r:id="rId6" imgW="4060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1638300"/>
                        <a:ext cx="9890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"/>
          <p:cNvGraphicFramePr>
            <a:graphicFrameLocks noChangeAspect="1"/>
          </p:cNvGraphicFramePr>
          <p:nvPr/>
        </p:nvGraphicFramePr>
        <p:xfrm>
          <a:off x="6181725" y="2133600"/>
          <a:ext cx="20843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8" imgW="647640" imgH="177480" progId="Equation.DSMT4">
                  <p:embed/>
                </p:oleObj>
              </mc:Choice>
              <mc:Fallback>
                <p:oleObj name="Equation" r:id="rId8" imgW="64764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2133600"/>
                        <a:ext cx="20843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Oval 8"/>
          <p:cNvSpPr>
            <a:spLocks noChangeArrowheads="1"/>
          </p:cNvSpPr>
          <p:nvPr/>
        </p:nvSpPr>
        <p:spPr bwMode="auto">
          <a:xfrm>
            <a:off x="5207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56" name="Oval 9"/>
          <p:cNvSpPr>
            <a:spLocks noChangeArrowheads="1"/>
          </p:cNvSpPr>
          <p:nvPr/>
        </p:nvSpPr>
        <p:spPr bwMode="auto">
          <a:xfrm>
            <a:off x="533400" y="2527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57" name="Oval 10"/>
          <p:cNvSpPr>
            <a:spLocks noChangeArrowheads="1"/>
          </p:cNvSpPr>
          <p:nvPr/>
        </p:nvSpPr>
        <p:spPr bwMode="auto">
          <a:xfrm>
            <a:off x="7620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58" name="Oval 11"/>
          <p:cNvSpPr>
            <a:spLocks noChangeArrowheads="1"/>
          </p:cNvSpPr>
          <p:nvPr/>
        </p:nvSpPr>
        <p:spPr bwMode="auto">
          <a:xfrm>
            <a:off x="787400" y="25146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59" name="Oval 12"/>
          <p:cNvSpPr>
            <a:spLocks noChangeArrowheads="1"/>
          </p:cNvSpPr>
          <p:nvPr/>
        </p:nvSpPr>
        <p:spPr bwMode="auto">
          <a:xfrm>
            <a:off x="381000" y="2146300"/>
            <a:ext cx="723900" cy="635000"/>
          </a:xfrm>
          <a:prstGeom prst="ellipse">
            <a:avLst/>
          </a:prstGeom>
          <a:noFill/>
          <a:ln w="222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60" name="Oval 13"/>
          <p:cNvSpPr>
            <a:spLocks noChangeArrowheads="1"/>
          </p:cNvSpPr>
          <p:nvPr/>
        </p:nvSpPr>
        <p:spPr bwMode="auto">
          <a:xfrm>
            <a:off x="1295400" y="22606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1" name="Oval 14"/>
          <p:cNvSpPr>
            <a:spLocks noChangeArrowheads="1"/>
          </p:cNvSpPr>
          <p:nvPr/>
        </p:nvSpPr>
        <p:spPr bwMode="auto">
          <a:xfrm>
            <a:off x="1308100" y="25146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2" name="Oval 15"/>
          <p:cNvSpPr>
            <a:spLocks noChangeArrowheads="1"/>
          </p:cNvSpPr>
          <p:nvPr/>
        </p:nvSpPr>
        <p:spPr bwMode="auto">
          <a:xfrm>
            <a:off x="1536700" y="22606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3" name="Oval 16"/>
          <p:cNvSpPr>
            <a:spLocks noChangeArrowheads="1"/>
          </p:cNvSpPr>
          <p:nvPr/>
        </p:nvSpPr>
        <p:spPr bwMode="auto">
          <a:xfrm>
            <a:off x="1562100" y="25019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4" name="Oval 17"/>
          <p:cNvSpPr>
            <a:spLocks noChangeArrowheads="1"/>
          </p:cNvSpPr>
          <p:nvPr/>
        </p:nvSpPr>
        <p:spPr bwMode="auto">
          <a:xfrm>
            <a:off x="1155700" y="2133600"/>
            <a:ext cx="723900" cy="635000"/>
          </a:xfrm>
          <a:prstGeom prst="ellipse">
            <a:avLst/>
          </a:prstGeom>
          <a:noFill/>
          <a:ln w="222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65" name="Oval 18"/>
          <p:cNvSpPr>
            <a:spLocks noChangeArrowheads="1"/>
          </p:cNvSpPr>
          <p:nvPr/>
        </p:nvSpPr>
        <p:spPr bwMode="auto">
          <a:xfrm>
            <a:off x="2070100" y="22479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6" name="Oval 19"/>
          <p:cNvSpPr>
            <a:spLocks noChangeArrowheads="1"/>
          </p:cNvSpPr>
          <p:nvPr/>
        </p:nvSpPr>
        <p:spPr bwMode="auto">
          <a:xfrm>
            <a:off x="2082800" y="25019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7" name="Oval 20"/>
          <p:cNvSpPr>
            <a:spLocks noChangeArrowheads="1"/>
          </p:cNvSpPr>
          <p:nvPr/>
        </p:nvSpPr>
        <p:spPr bwMode="auto">
          <a:xfrm>
            <a:off x="2311400" y="22479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" name="Oval 21"/>
          <p:cNvSpPr>
            <a:spLocks noChangeArrowheads="1"/>
          </p:cNvSpPr>
          <p:nvPr/>
        </p:nvSpPr>
        <p:spPr bwMode="auto">
          <a:xfrm>
            <a:off x="2336800" y="248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9" name="Oval 22"/>
          <p:cNvSpPr>
            <a:spLocks noChangeArrowheads="1"/>
          </p:cNvSpPr>
          <p:nvPr/>
        </p:nvSpPr>
        <p:spPr bwMode="auto">
          <a:xfrm>
            <a:off x="1930400" y="2120900"/>
            <a:ext cx="723900" cy="635000"/>
          </a:xfrm>
          <a:prstGeom prst="ellipse">
            <a:avLst/>
          </a:prstGeom>
          <a:noFill/>
          <a:ln w="222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70" name="Oval 23"/>
          <p:cNvSpPr>
            <a:spLocks noChangeArrowheads="1"/>
          </p:cNvSpPr>
          <p:nvPr/>
        </p:nvSpPr>
        <p:spPr bwMode="auto">
          <a:xfrm>
            <a:off x="35052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71" name="Oval 24"/>
          <p:cNvSpPr>
            <a:spLocks noChangeArrowheads="1"/>
          </p:cNvSpPr>
          <p:nvPr/>
        </p:nvSpPr>
        <p:spPr bwMode="auto">
          <a:xfrm>
            <a:off x="3632200" y="248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72" name="Oval 25"/>
          <p:cNvSpPr>
            <a:spLocks noChangeArrowheads="1"/>
          </p:cNvSpPr>
          <p:nvPr/>
        </p:nvSpPr>
        <p:spPr bwMode="auto">
          <a:xfrm>
            <a:off x="37465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73" name="Oval 27"/>
          <p:cNvSpPr>
            <a:spLocks noChangeArrowheads="1"/>
          </p:cNvSpPr>
          <p:nvPr/>
        </p:nvSpPr>
        <p:spPr bwMode="auto">
          <a:xfrm>
            <a:off x="3403600" y="2171700"/>
            <a:ext cx="622300" cy="558800"/>
          </a:xfrm>
          <a:prstGeom prst="ellipse">
            <a:avLst/>
          </a:prstGeom>
          <a:noFill/>
          <a:ln w="222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74" name="Oval 28"/>
          <p:cNvSpPr>
            <a:spLocks noChangeArrowheads="1"/>
          </p:cNvSpPr>
          <p:nvPr/>
        </p:nvSpPr>
        <p:spPr bwMode="auto">
          <a:xfrm>
            <a:off x="42037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75" name="Oval 29"/>
          <p:cNvSpPr>
            <a:spLocks noChangeArrowheads="1"/>
          </p:cNvSpPr>
          <p:nvPr/>
        </p:nvSpPr>
        <p:spPr bwMode="auto">
          <a:xfrm>
            <a:off x="4330700" y="248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76" name="Oval 30"/>
          <p:cNvSpPr>
            <a:spLocks noChangeArrowheads="1"/>
          </p:cNvSpPr>
          <p:nvPr/>
        </p:nvSpPr>
        <p:spPr bwMode="auto">
          <a:xfrm>
            <a:off x="44450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77" name="Oval 31"/>
          <p:cNvSpPr>
            <a:spLocks noChangeArrowheads="1"/>
          </p:cNvSpPr>
          <p:nvPr/>
        </p:nvSpPr>
        <p:spPr bwMode="auto">
          <a:xfrm>
            <a:off x="4102100" y="2171700"/>
            <a:ext cx="622300" cy="558800"/>
          </a:xfrm>
          <a:prstGeom prst="ellipse">
            <a:avLst/>
          </a:prstGeom>
          <a:noFill/>
          <a:ln w="222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78" name="Oval 32"/>
          <p:cNvSpPr>
            <a:spLocks noChangeArrowheads="1"/>
          </p:cNvSpPr>
          <p:nvPr/>
        </p:nvSpPr>
        <p:spPr bwMode="auto">
          <a:xfrm>
            <a:off x="49022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79" name="Oval 33"/>
          <p:cNvSpPr>
            <a:spLocks noChangeArrowheads="1"/>
          </p:cNvSpPr>
          <p:nvPr/>
        </p:nvSpPr>
        <p:spPr bwMode="auto">
          <a:xfrm>
            <a:off x="5029200" y="248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80" name="Oval 34"/>
          <p:cNvSpPr>
            <a:spLocks noChangeArrowheads="1"/>
          </p:cNvSpPr>
          <p:nvPr/>
        </p:nvSpPr>
        <p:spPr bwMode="auto">
          <a:xfrm>
            <a:off x="51435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81" name="Oval 35"/>
          <p:cNvSpPr>
            <a:spLocks noChangeArrowheads="1"/>
          </p:cNvSpPr>
          <p:nvPr/>
        </p:nvSpPr>
        <p:spPr bwMode="auto">
          <a:xfrm>
            <a:off x="4800600" y="2171700"/>
            <a:ext cx="622300" cy="558800"/>
          </a:xfrm>
          <a:prstGeom prst="ellipse">
            <a:avLst/>
          </a:prstGeom>
          <a:noFill/>
          <a:ln w="222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82" name="Oval 36"/>
          <p:cNvSpPr>
            <a:spLocks noChangeArrowheads="1"/>
          </p:cNvSpPr>
          <p:nvPr/>
        </p:nvSpPr>
        <p:spPr bwMode="auto">
          <a:xfrm>
            <a:off x="56007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83" name="Oval 37"/>
          <p:cNvSpPr>
            <a:spLocks noChangeArrowheads="1"/>
          </p:cNvSpPr>
          <p:nvPr/>
        </p:nvSpPr>
        <p:spPr bwMode="auto">
          <a:xfrm>
            <a:off x="5727700" y="248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84" name="Oval 38"/>
          <p:cNvSpPr>
            <a:spLocks noChangeArrowheads="1"/>
          </p:cNvSpPr>
          <p:nvPr/>
        </p:nvSpPr>
        <p:spPr bwMode="auto">
          <a:xfrm>
            <a:off x="5842000" y="2273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85" name="Oval 39"/>
          <p:cNvSpPr>
            <a:spLocks noChangeArrowheads="1"/>
          </p:cNvSpPr>
          <p:nvPr/>
        </p:nvSpPr>
        <p:spPr bwMode="auto">
          <a:xfrm>
            <a:off x="5499100" y="2171700"/>
            <a:ext cx="622300" cy="558800"/>
          </a:xfrm>
          <a:prstGeom prst="ellipse">
            <a:avLst/>
          </a:prstGeom>
          <a:noFill/>
          <a:ln w="222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2711450" y="2235200"/>
          <a:ext cx="5635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10" imgW="126720" imgH="114120" progId="Equation.DSMT4">
                  <p:embed/>
                </p:oleObj>
              </mc:Choice>
              <mc:Fallback>
                <p:oleObj name="Equation" r:id="rId10" imgW="126720" imgH="114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2235200"/>
                        <a:ext cx="5635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7700" y="2946400"/>
            <a:ext cx="177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>
                <a:solidFill>
                  <a:srgbClr val="FF0000"/>
                </a:solidFill>
              </a:rPr>
              <a:t>3 groups of 4’s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530600" y="2933700"/>
            <a:ext cx="177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>
                <a:solidFill>
                  <a:srgbClr val="FF0000"/>
                </a:solidFill>
              </a:rPr>
              <a:t>4 groups of 3’s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146800" y="2857500"/>
            <a:ext cx="2401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>
                <a:solidFill>
                  <a:srgbClr val="FF0000"/>
                </a:solidFill>
              </a:rPr>
              <a:t>Because both groups</a:t>
            </a:r>
          </a:p>
          <a:p>
            <a:r>
              <a:rPr lang="en-CA">
                <a:solidFill>
                  <a:srgbClr val="FF0000"/>
                </a:solidFill>
              </a:rPr>
              <a:t>will have 12 units</a:t>
            </a:r>
          </a:p>
        </p:txBody>
      </p:sp>
      <p:graphicFrame>
        <p:nvGraphicFramePr>
          <p:cNvPr id="41" name="Object 3"/>
          <p:cNvGraphicFramePr>
            <a:graphicFrameLocks noChangeAspect="1"/>
          </p:cNvGraphicFramePr>
          <p:nvPr/>
        </p:nvGraphicFramePr>
        <p:xfrm>
          <a:off x="531813" y="3797300"/>
          <a:ext cx="16970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12" imgW="698400" imgH="177480" progId="Equation.DSMT4">
                  <p:embed/>
                </p:oleObj>
              </mc:Choice>
              <mc:Fallback>
                <p:oleObj name="Equation" r:id="rId12" imgW="6984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797300"/>
                        <a:ext cx="16970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"/>
          <p:cNvGraphicFramePr>
            <a:graphicFrameLocks noChangeAspect="1"/>
          </p:cNvGraphicFramePr>
          <p:nvPr/>
        </p:nvGraphicFramePr>
        <p:xfrm>
          <a:off x="3159125" y="3797300"/>
          <a:ext cx="17002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14" imgW="698400" imgH="177480" progId="Equation.DSMT4">
                  <p:embed/>
                </p:oleObj>
              </mc:Choice>
              <mc:Fallback>
                <p:oleObj name="Equation" r:id="rId14" imgW="6984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3797300"/>
                        <a:ext cx="17002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"/>
          <p:cNvGraphicFramePr>
            <a:graphicFrameLocks noChangeAspect="1"/>
          </p:cNvGraphicFramePr>
          <p:nvPr/>
        </p:nvGraphicFramePr>
        <p:xfrm>
          <a:off x="5243513" y="3759200"/>
          <a:ext cx="1266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16" imgW="393480" imgH="177480" progId="Equation.DSMT4">
                  <p:embed/>
                </p:oleObj>
              </mc:Choice>
              <mc:Fallback>
                <p:oleObj name="Equation" r:id="rId16" imgW="3934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13" y="3759200"/>
                        <a:ext cx="12668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"/>
          <p:cNvGraphicFramePr>
            <a:graphicFrameLocks noChangeAspect="1"/>
          </p:cNvGraphicFramePr>
          <p:nvPr/>
        </p:nvGraphicFramePr>
        <p:xfrm>
          <a:off x="2317750" y="3797300"/>
          <a:ext cx="5635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8" imgW="126720" imgH="114120" progId="Equation.DSMT4">
                  <p:embed/>
                </p:oleObj>
              </mc:Choice>
              <mc:Fallback>
                <p:oleObj name="Equation" r:id="rId18" imgW="126720" imgH="114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3797300"/>
                        <a:ext cx="5635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"/>
          <p:cNvGraphicFramePr>
            <a:graphicFrameLocks noChangeAspect="1"/>
          </p:cNvGraphicFramePr>
          <p:nvPr/>
        </p:nvGraphicFramePr>
        <p:xfrm>
          <a:off x="2879725" y="4356100"/>
          <a:ext cx="19796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9" imgW="812520" imgH="177480" progId="Equation.DSMT4">
                  <p:embed/>
                </p:oleObj>
              </mc:Choice>
              <mc:Fallback>
                <p:oleObj name="Equation" r:id="rId19" imgW="8125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4356100"/>
                        <a:ext cx="19796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21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3"/>
          <p:cNvGraphicFramePr>
            <a:graphicFrameLocks noChangeAspect="1"/>
          </p:cNvGraphicFramePr>
          <p:nvPr/>
        </p:nvGraphicFramePr>
        <p:xfrm>
          <a:off x="982663" y="2476500"/>
          <a:ext cx="1717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Equation" r:id="rId4" imgW="1002960" imgH="457200" progId="Equation.DSMT4">
                  <p:embed/>
                </p:oleObj>
              </mc:Choice>
              <mc:Fallback>
                <p:oleObj name="Equation" r:id="rId4" imgW="10029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476500"/>
                        <a:ext cx="17176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Content Placeholder 2"/>
          <p:cNvSpPr>
            <a:spLocks noGrp="1"/>
          </p:cNvSpPr>
          <p:nvPr>
            <p:ph idx="1"/>
          </p:nvPr>
        </p:nvSpPr>
        <p:spPr>
          <a:xfrm>
            <a:off x="203200" y="330200"/>
            <a:ext cx="7696200" cy="1346200"/>
          </a:xfrm>
        </p:spPr>
        <p:txBody>
          <a:bodyPr/>
          <a:lstStyle/>
          <a:p>
            <a:r>
              <a:rPr lang="en-CA" sz="2500" smtClean="0"/>
              <a:t>Distributive Property</a:t>
            </a:r>
          </a:p>
          <a:p>
            <a:pPr lvl="1"/>
            <a:r>
              <a:rPr lang="en-CA" sz="2100" smtClean="0"/>
              <a:t>The numbers in front of the brackets is multiplied to each term inside the bracket</a:t>
            </a:r>
          </a:p>
          <a:p>
            <a:endParaRPr lang="en-CA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084263" y="1760538"/>
          <a:ext cx="14938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tion" r:id="rId6" imgW="545760" imgH="253800" progId="Equation.DSMT4">
                  <p:embed/>
                </p:oleObj>
              </mc:Choice>
              <mc:Fallback>
                <p:oleObj name="Equation" r:id="rId6" imgW="5457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760538"/>
                        <a:ext cx="149383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1500" y="1800225"/>
          <a:ext cx="4079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800225"/>
                        <a:ext cx="4079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Box 5"/>
          <p:cNvSpPr txBox="1">
            <a:spLocks noChangeArrowheads="1"/>
          </p:cNvSpPr>
          <p:nvPr/>
        </p:nvSpPr>
        <p:spPr bwMode="auto">
          <a:xfrm>
            <a:off x="2044700" y="5588000"/>
            <a:ext cx="3559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>
                <a:solidFill>
                  <a:srgbClr val="FF0000"/>
                </a:solidFill>
              </a:rPr>
              <a:t>Note: There are two terms in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the brackets because they are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separated by an addition sign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(Not a multiplication sign!!)</a:t>
            </a:r>
          </a:p>
        </p:txBody>
      </p:sp>
      <p:sp>
        <p:nvSpPr>
          <p:cNvPr id="3095" name="Oval 6"/>
          <p:cNvSpPr>
            <a:spLocks noChangeArrowheads="1"/>
          </p:cNvSpPr>
          <p:nvPr/>
        </p:nvSpPr>
        <p:spPr bwMode="auto">
          <a:xfrm>
            <a:off x="1168400" y="26416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96" name="Oval 7"/>
          <p:cNvSpPr>
            <a:spLocks noChangeArrowheads="1"/>
          </p:cNvSpPr>
          <p:nvPr/>
        </p:nvSpPr>
        <p:spPr bwMode="auto">
          <a:xfrm>
            <a:off x="1447800" y="26289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97" name="Oval 8"/>
          <p:cNvSpPr>
            <a:spLocks noChangeArrowheads="1"/>
          </p:cNvSpPr>
          <p:nvPr/>
        </p:nvSpPr>
        <p:spPr bwMode="auto">
          <a:xfrm>
            <a:off x="1181100" y="29718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98" name="Oval 9"/>
          <p:cNvSpPr>
            <a:spLocks noChangeArrowheads="1"/>
          </p:cNvSpPr>
          <p:nvPr/>
        </p:nvSpPr>
        <p:spPr bwMode="auto">
          <a:xfrm>
            <a:off x="1320800" y="28194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99" name="Oval 11"/>
          <p:cNvSpPr>
            <a:spLocks noChangeArrowheads="1"/>
          </p:cNvSpPr>
          <p:nvPr/>
        </p:nvSpPr>
        <p:spPr bwMode="auto">
          <a:xfrm>
            <a:off x="2019300" y="26670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0" name="Oval 12"/>
          <p:cNvSpPr>
            <a:spLocks noChangeArrowheads="1"/>
          </p:cNvSpPr>
          <p:nvPr/>
        </p:nvSpPr>
        <p:spPr bwMode="auto">
          <a:xfrm>
            <a:off x="2032000" y="29210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1" name="Oval 13"/>
          <p:cNvSpPr>
            <a:spLocks noChangeArrowheads="1"/>
          </p:cNvSpPr>
          <p:nvPr/>
        </p:nvSpPr>
        <p:spPr bwMode="auto">
          <a:xfrm>
            <a:off x="2260600" y="2654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2" name="Oval 14"/>
          <p:cNvSpPr>
            <a:spLocks noChangeArrowheads="1"/>
          </p:cNvSpPr>
          <p:nvPr/>
        </p:nvSpPr>
        <p:spPr bwMode="auto">
          <a:xfrm>
            <a:off x="2286000" y="2908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3" name="Oval 17"/>
          <p:cNvSpPr>
            <a:spLocks noChangeArrowheads="1"/>
          </p:cNvSpPr>
          <p:nvPr/>
        </p:nvSpPr>
        <p:spPr bwMode="auto">
          <a:xfrm>
            <a:off x="1473200" y="29718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1008063" y="3263900"/>
          <a:ext cx="1717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10" imgW="1002960" imgH="457200" progId="Equation.DSMT4">
                  <p:embed/>
                </p:oleObj>
              </mc:Choice>
              <mc:Fallback>
                <p:oleObj name="Equation" r:id="rId10" imgW="10029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3263900"/>
                        <a:ext cx="17176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4" name="Oval 19"/>
          <p:cNvSpPr>
            <a:spLocks noChangeArrowheads="1"/>
          </p:cNvSpPr>
          <p:nvPr/>
        </p:nvSpPr>
        <p:spPr bwMode="auto">
          <a:xfrm>
            <a:off x="1193800" y="34290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5" name="Oval 20"/>
          <p:cNvSpPr>
            <a:spLocks noChangeArrowheads="1"/>
          </p:cNvSpPr>
          <p:nvPr/>
        </p:nvSpPr>
        <p:spPr bwMode="auto">
          <a:xfrm>
            <a:off x="1473200" y="3416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6" name="Oval 21"/>
          <p:cNvSpPr>
            <a:spLocks noChangeArrowheads="1"/>
          </p:cNvSpPr>
          <p:nvPr/>
        </p:nvSpPr>
        <p:spPr bwMode="auto">
          <a:xfrm>
            <a:off x="1206500" y="375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7" name="Oval 22"/>
          <p:cNvSpPr>
            <a:spLocks noChangeArrowheads="1"/>
          </p:cNvSpPr>
          <p:nvPr/>
        </p:nvSpPr>
        <p:spPr bwMode="auto">
          <a:xfrm>
            <a:off x="1346200" y="36068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8" name="Oval 23"/>
          <p:cNvSpPr>
            <a:spLocks noChangeArrowheads="1"/>
          </p:cNvSpPr>
          <p:nvPr/>
        </p:nvSpPr>
        <p:spPr bwMode="auto">
          <a:xfrm>
            <a:off x="2044700" y="34544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09" name="Oval 24"/>
          <p:cNvSpPr>
            <a:spLocks noChangeArrowheads="1"/>
          </p:cNvSpPr>
          <p:nvPr/>
        </p:nvSpPr>
        <p:spPr bwMode="auto">
          <a:xfrm>
            <a:off x="2057400" y="37084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0" name="Oval 25"/>
          <p:cNvSpPr>
            <a:spLocks noChangeArrowheads="1"/>
          </p:cNvSpPr>
          <p:nvPr/>
        </p:nvSpPr>
        <p:spPr bwMode="auto">
          <a:xfrm>
            <a:off x="2286000" y="34417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1" name="Oval 26"/>
          <p:cNvSpPr>
            <a:spLocks noChangeArrowheads="1"/>
          </p:cNvSpPr>
          <p:nvPr/>
        </p:nvSpPr>
        <p:spPr bwMode="auto">
          <a:xfrm>
            <a:off x="2311400" y="36957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2" name="Oval 27"/>
          <p:cNvSpPr>
            <a:spLocks noChangeArrowheads="1"/>
          </p:cNvSpPr>
          <p:nvPr/>
        </p:nvSpPr>
        <p:spPr bwMode="auto">
          <a:xfrm>
            <a:off x="1498600" y="375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078" name="Object 3"/>
          <p:cNvGraphicFramePr>
            <a:graphicFrameLocks noChangeAspect="1"/>
          </p:cNvGraphicFramePr>
          <p:nvPr/>
        </p:nvGraphicFramePr>
        <p:xfrm>
          <a:off x="1008063" y="4152900"/>
          <a:ext cx="1717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11" imgW="1002960" imgH="457200" progId="Equation.DSMT4">
                  <p:embed/>
                </p:oleObj>
              </mc:Choice>
              <mc:Fallback>
                <p:oleObj name="Equation" r:id="rId11" imgW="10029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4152900"/>
                        <a:ext cx="17176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" name="Oval 29"/>
          <p:cNvSpPr>
            <a:spLocks noChangeArrowheads="1"/>
          </p:cNvSpPr>
          <p:nvPr/>
        </p:nvSpPr>
        <p:spPr bwMode="auto">
          <a:xfrm>
            <a:off x="1193800" y="43180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4" name="Oval 30"/>
          <p:cNvSpPr>
            <a:spLocks noChangeArrowheads="1"/>
          </p:cNvSpPr>
          <p:nvPr/>
        </p:nvSpPr>
        <p:spPr bwMode="auto">
          <a:xfrm>
            <a:off x="1473200" y="4305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5" name="Oval 31"/>
          <p:cNvSpPr>
            <a:spLocks noChangeArrowheads="1"/>
          </p:cNvSpPr>
          <p:nvPr/>
        </p:nvSpPr>
        <p:spPr bwMode="auto">
          <a:xfrm>
            <a:off x="1206500" y="4648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6" name="Oval 32"/>
          <p:cNvSpPr>
            <a:spLocks noChangeArrowheads="1"/>
          </p:cNvSpPr>
          <p:nvPr/>
        </p:nvSpPr>
        <p:spPr bwMode="auto">
          <a:xfrm>
            <a:off x="1346200" y="44958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7" name="Oval 33"/>
          <p:cNvSpPr>
            <a:spLocks noChangeArrowheads="1"/>
          </p:cNvSpPr>
          <p:nvPr/>
        </p:nvSpPr>
        <p:spPr bwMode="auto">
          <a:xfrm>
            <a:off x="2044700" y="43434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8" name="Oval 34"/>
          <p:cNvSpPr>
            <a:spLocks noChangeArrowheads="1"/>
          </p:cNvSpPr>
          <p:nvPr/>
        </p:nvSpPr>
        <p:spPr bwMode="auto">
          <a:xfrm>
            <a:off x="2057400" y="45974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19" name="Oval 35"/>
          <p:cNvSpPr>
            <a:spLocks noChangeArrowheads="1"/>
          </p:cNvSpPr>
          <p:nvPr/>
        </p:nvSpPr>
        <p:spPr bwMode="auto">
          <a:xfrm>
            <a:off x="2286000" y="43307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20" name="Oval 36"/>
          <p:cNvSpPr>
            <a:spLocks noChangeArrowheads="1"/>
          </p:cNvSpPr>
          <p:nvPr/>
        </p:nvSpPr>
        <p:spPr bwMode="auto">
          <a:xfrm>
            <a:off x="2311400" y="45847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21" name="Oval 37"/>
          <p:cNvSpPr>
            <a:spLocks noChangeArrowheads="1"/>
          </p:cNvSpPr>
          <p:nvPr/>
        </p:nvSpPr>
        <p:spPr bwMode="auto">
          <a:xfrm>
            <a:off x="1498600" y="4648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22" name="Left Brace 38"/>
          <p:cNvSpPr>
            <a:spLocks/>
          </p:cNvSpPr>
          <p:nvPr/>
        </p:nvSpPr>
        <p:spPr bwMode="auto">
          <a:xfrm>
            <a:off x="609600" y="2451100"/>
            <a:ext cx="503238" cy="2527300"/>
          </a:xfrm>
          <a:prstGeom prst="leftBrace">
            <a:avLst>
              <a:gd name="adj1" fmla="val 81516"/>
              <a:gd name="adj2" fmla="val 50000"/>
            </a:avLst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3079" name="Object 3"/>
          <p:cNvGraphicFramePr>
            <a:graphicFrameLocks noChangeAspect="1"/>
          </p:cNvGraphicFramePr>
          <p:nvPr/>
        </p:nvGraphicFramePr>
        <p:xfrm>
          <a:off x="282575" y="3476625"/>
          <a:ext cx="2778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3476625"/>
                        <a:ext cx="27781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3"/>
          <p:cNvGraphicFramePr>
            <a:graphicFrameLocks noChangeAspect="1"/>
          </p:cNvGraphicFramePr>
          <p:nvPr/>
        </p:nvGraphicFramePr>
        <p:xfrm>
          <a:off x="3779838" y="1817688"/>
          <a:ext cx="178276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13" imgW="596880" imgH="177480" progId="Equation.DSMT4">
                  <p:embed/>
                </p:oleObj>
              </mc:Choice>
              <mc:Fallback>
                <p:oleObj name="Equation" r:id="rId13" imgW="5968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817688"/>
                        <a:ext cx="1782762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3"/>
          <p:cNvGraphicFramePr>
            <a:graphicFrameLocks noChangeAspect="1"/>
          </p:cNvGraphicFramePr>
          <p:nvPr/>
        </p:nvGraphicFramePr>
        <p:xfrm>
          <a:off x="5713413" y="1781175"/>
          <a:ext cx="12969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15" imgW="406080" imgH="177480" progId="Equation.DSMT4">
                  <p:embed/>
                </p:oleObj>
              </mc:Choice>
              <mc:Fallback>
                <p:oleObj name="Equation" r:id="rId15" imgW="4060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3" y="1781175"/>
                        <a:ext cx="129698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" name="Oval 43"/>
          <p:cNvSpPr>
            <a:spLocks noChangeArrowheads="1"/>
          </p:cNvSpPr>
          <p:nvPr/>
        </p:nvSpPr>
        <p:spPr bwMode="auto">
          <a:xfrm>
            <a:off x="4114800" y="2616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24" name="Oval 44"/>
          <p:cNvSpPr>
            <a:spLocks noChangeArrowheads="1"/>
          </p:cNvSpPr>
          <p:nvPr/>
        </p:nvSpPr>
        <p:spPr bwMode="auto">
          <a:xfrm>
            <a:off x="4394200" y="26035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25" name="Oval 45"/>
          <p:cNvSpPr>
            <a:spLocks noChangeArrowheads="1"/>
          </p:cNvSpPr>
          <p:nvPr/>
        </p:nvSpPr>
        <p:spPr bwMode="auto">
          <a:xfrm>
            <a:off x="4127500" y="29464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26" name="Oval 46"/>
          <p:cNvSpPr>
            <a:spLocks noChangeArrowheads="1"/>
          </p:cNvSpPr>
          <p:nvPr/>
        </p:nvSpPr>
        <p:spPr bwMode="auto">
          <a:xfrm>
            <a:off x="4267200" y="27940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27" name="Oval 47"/>
          <p:cNvSpPr>
            <a:spLocks noChangeArrowheads="1"/>
          </p:cNvSpPr>
          <p:nvPr/>
        </p:nvSpPr>
        <p:spPr bwMode="auto">
          <a:xfrm>
            <a:off x="4419600" y="29464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082" name="Object 3"/>
          <p:cNvGraphicFramePr>
            <a:graphicFrameLocks noChangeAspect="1"/>
          </p:cNvGraphicFramePr>
          <p:nvPr/>
        </p:nvGraphicFramePr>
        <p:xfrm>
          <a:off x="3925888" y="2451100"/>
          <a:ext cx="9350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7" imgW="545760" imgH="457200" progId="Equation.DSMT4">
                  <p:embed/>
                </p:oleObj>
              </mc:Choice>
              <mc:Fallback>
                <p:oleObj name="Equation" r:id="rId17" imgW="545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2451100"/>
                        <a:ext cx="9350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8" name="Oval 49"/>
          <p:cNvSpPr>
            <a:spLocks noChangeArrowheads="1"/>
          </p:cNvSpPr>
          <p:nvPr/>
        </p:nvSpPr>
        <p:spPr bwMode="auto">
          <a:xfrm>
            <a:off x="4140200" y="34544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29" name="Oval 50"/>
          <p:cNvSpPr>
            <a:spLocks noChangeArrowheads="1"/>
          </p:cNvSpPr>
          <p:nvPr/>
        </p:nvSpPr>
        <p:spPr bwMode="auto">
          <a:xfrm>
            <a:off x="4419600" y="34417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30" name="Oval 51"/>
          <p:cNvSpPr>
            <a:spLocks noChangeArrowheads="1"/>
          </p:cNvSpPr>
          <p:nvPr/>
        </p:nvSpPr>
        <p:spPr bwMode="auto">
          <a:xfrm>
            <a:off x="4152900" y="37846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31" name="Oval 52"/>
          <p:cNvSpPr>
            <a:spLocks noChangeArrowheads="1"/>
          </p:cNvSpPr>
          <p:nvPr/>
        </p:nvSpPr>
        <p:spPr bwMode="auto">
          <a:xfrm>
            <a:off x="4292600" y="3632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32" name="Oval 53"/>
          <p:cNvSpPr>
            <a:spLocks noChangeArrowheads="1"/>
          </p:cNvSpPr>
          <p:nvPr/>
        </p:nvSpPr>
        <p:spPr bwMode="auto">
          <a:xfrm>
            <a:off x="4445000" y="37846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083" name="Object 3"/>
          <p:cNvGraphicFramePr>
            <a:graphicFrameLocks noChangeAspect="1"/>
          </p:cNvGraphicFramePr>
          <p:nvPr/>
        </p:nvGraphicFramePr>
        <p:xfrm>
          <a:off x="3951288" y="3289300"/>
          <a:ext cx="9350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19" imgW="545760" imgH="457200" progId="Equation.DSMT4">
                  <p:embed/>
                </p:oleObj>
              </mc:Choice>
              <mc:Fallback>
                <p:oleObj name="Equation" r:id="rId19" imgW="545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3289300"/>
                        <a:ext cx="9350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" name="Oval 55"/>
          <p:cNvSpPr>
            <a:spLocks noChangeArrowheads="1"/>
          </p:cNvSpPr>
          <p:nvPr/>
        </p:nvSpPr>
        <p:spPr bwMode="auto">
          <a:xfrm>
            <a:off x="4140200" y="4305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34" name="Oval 56"/>
          <p:cNvSpPr>
            <a:spLocks noChangeArrowheads="1"/>
          </p:cNvSpPr>
          <p:nvPr/>
        </p:nvSpPr>
        <p:spPr bwMode="auto">
          <a:xfrm>
            <a:off x="4419600" y="42926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35" name="Oval 57"/>
          <p:cNvSpPr>
            <a:spLocks noChangeArrowheads="1"/>
          </p:cNvSpPr>
          <p:nvPr/>
        </p:nvSpPr>
        <p:spPr bwMode="auto">
          <a:xfrm>
            <a:off x="4152900" y="46355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36" name="Oval 58"/>
          <p:cNvSpPr>
            <a:spLocks noChangeArrowheads="1"/>
          </p:cNvSpPr>
          <p:nvPr/>
        </p:nvSpPr>
        <p:spPr bwMode="auto">
          <a:xfrm>
            <a:off x="4292600" y="44831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37" name="Oval 59"/>
          <p:cNvSpPr>
            <a:spLocks noChangeArrowheads="1"/>
          </p:cNvSpPr>
          <p:nvPr/>
        </p:nvSpPr>
        <p:spPr bwMode="auto">
          <a:xfrm>
            <a:off x="4445000" y="46355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084" name="Object 3"/>
          <p:cNvGraphicFramePr>
            <a:graphicFrameLocks noChangeAspect="1"/>
          </p:cNvGraphicFramePr>
          <p:nvPr/>
        </p:nvGraphicFramePr>
        <p:xfrm>
          <a:off x="3951288" y="4140200"/>
          <a:ext cx="9350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20" imgW="545760" imgH="457200" progId="Equation.DSMT4">
                  <p:embed/>
                </p:oleObj>
              </mc:Choice>
              <mc:Fallback>
                <p:oleObj name="Equation" r:id="rId20" imgW="545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4140200"/>
                        <a:ext cx="9350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3"/>
          <p:cNvGraphicFramePr>
            <a:graphicFrameLocks noChangeAspect="1"/>
          </p:cNvGraphicFramePr>
          <p:nvPr/>
        </p:nvGraphicFramePr>
        <p:xfrm>
          <a:off x="5014913" y="3187700"/>
          <a:ext cx="6746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21" imgW="139680" imgH="139680" progId="Equation.DSMT4">
                  <p:embed/>
                </p:oleObj>
              </mc:Choice>
              <mc:Fallback>
                <p:oleObj name="Equation" r:id="rId21" imgW="139680" imgH="139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3" y="3187700"/>
                        <a:ext cx="67468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3"/>
          <p:cNvGraphicFramePr>
            <a:graphicFrameLocks noChangeAspect="1"/>
          </p:cNvGraphicFramePr>
          <p:nvPr/>
        </p:nvGraphicFramePr>
        <p:xfrm>
          <a:off x="2665413" y="3468688"/>
          <a:ext cx="6127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23" imgW="126720" imgH="114120" progId="Equation.DSMT4">
                  <p:embed/>
                </p:oleObj>
              </mc:Choice>
              <mc:Fallback>
                <p:oleObj name="Equation" r:id="rId23" imgW="126720" imgH="114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468688"/>
                        <a:ext cx="612775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9" name="Oval 65"/>
          <p:cNvSpPr>
            <a:spLocks noChangeArrowheads="1"/>
          </p:cNvSpPr>
          <p:nvPr/>
        </p:nvSpPr>
        <p:spPr bwMode="auto">
          <a:xfrm>
            <a:off x="6527800" y="25908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40" name="Oval 66"/>
          <p:cNvSpPr>
            <a:spLocks noChangeArrowheads="1"/>
          </p:cNvSpPr>
          <p:nvPr/>
        </p:nvSpPr>
        <p:spPr bwMode="auto">
          <a:xfrm>
            <a:off x="6807200" y="25781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41" name="Oval 67"/>
          <p:cNvSpPr>
            <a:spLocks noChangeArrowheads="1"/>
          </p:cNvSpPr>
          <p:nvPr/>
        </p:nvSpPr>
        <p:spPr bwMode="auto">
          <a:xfrm>
            <a:off x="6540500" y="29210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42" name="Oval 69"/>
          <p:cNvSpPr>
            <a:spLocks noChangeArrowheads="1"/>
          </p:cNvSpPr>
          <p:nvPr/>
        </p:nvSpPr>
        <p:spPr bwMode="auto">
          <a:xfrm>
            <a:off x="6832600" y="29210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088" name="Object 3"/>
          <p:cNvGraphicFramePr>
            <a:graphicFrameLocks noChangeAspect="1"/>
          </p:cNvGraphicFramePr>
          <p:nvPr/>
        </p:nvGraphicFramePr>
        <p:xfrm>
          <a:off x="6338888" y="2425700"/>
          <a:ext cx="9350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25" imgW="545760" imgH="457200" progId="Equation.DSMT4">
                  <p:embed/>
                </p:oleObj>
              </mc:Choice>
              <mc:Fallback>
                <p:oleObj name="Equation" r:id="rId25" imgW="545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888" y="2425700"/>
                        <a:ext cx="9350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3" name="Oval 71"/>
          <p:cNvSpPr>
            <a:spLocks noChangeArrowheads="1"/>
          </p:cNvSpPr>
          <p:nvPr/>
        </p:nvSpPr>
        <p:spPr bwMode="auto">
          <a:xfrm>
            <a:off x="6553200" y="34290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44" name="Oval 72"/>
          <p:cNvSpPr>
            <a:spLocks noChangeArrowheads="1"/>
          </p:cNvSpPr>
          <p:nvPr/>
        </p:nvSpPr>
        <p:spPr bwMode="auto">
          <a:xfrm>
            <a:off x="6832600" y="34163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45" name="Oval 73"/>
          <p:cNvSpPr>
            <a:spLocks noChangeArrowheads="1"/>
          </p:cNvSpPr>
          <p:nvPr/>
        </p:nvSpPr>
        <p:spPr bwMode="auto">
          <a:xfrm>
            <a:off x="6565900" y="375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46" name="Oval 75"/>
          <p:cNvSpPr>
            <a:spLocks noChangeArrowheads="1"/>
          </p:cNvSpPr>
          <p:nvPr/>
        </p:nvSpPr>
        <p:spPr bwMode="auto">
          <a:xfrm>
            <a:off x="6858000" y="3759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089" name="Object 3"/>
          <p:cNvGraphicFramePr>
            <a:graphicFrameLocks noChangeAspect="1"/>
          </p:cNvGraphicFramePr>
          <p:nvPr/>
        </p:nvGraphicFramePr>
        <p:xfrm>
          <a:off x="6364288" y="3263900"/>
          <a:ext cx="9350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26" imgW="545760" imgH="457200" progId="Equation.DSMT4">
                  <p:embed/>
                </p:oleObj>
              </mc:Choice>
              <mc:Fallback>
                <p:oleObj name="Equation" r:id="rId26" imgW="545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3263900"/>
                        <a:ext cx="9350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7" name="Oval 77"/>
          <p:cNvSpPr>
            <a:spLocks noChangeArrowheads="1"/>
          </p:cNvSpPr>
          <p:nvPr/>
        </p:nvSpPr>
        <p:spPr bwMode="auto">
          <a:xfrm>
            <a:off x="6553200" y="42799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48" name="Oval 78"/>
          <p:cNvSpPr>
            <a:spLocks noChangeArrowheads="1"/>
          </p:cNvSpPr>
          <p:nvPr/>
        </p:nvSpPr>
        <p:spPr bwMode="auto">
          <a:xfrm>
            <a:off x="6832600" y="42672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49" name="Oval 79"/>
          <p:cNvSpPr>
            <a:spLocks noChangeArrowheads="1"/>
          </p:cNvSpPr>
          <p:nvPr/>
        </p:nvSpPr>
        <p:spPr bwMode="auto">
          <a:xfrm>
            <a:off x="6565900" y="46101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50" name="Oval 81"/>
          <p:cNvSpPr>
            <a:spLocks noChangeArrowheads="1"/>
          </p:cNvSpPr>
          <p:nvPr/>
        </p:nvSpPr>
        <p:spPr bwMode="auto">
          <a:xfrm>
            <a:off x="6858000" y="4610100"/>
            <a:ext cx="165100" cy="165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090" name="Object 3"/>
          <p:cNvGraphicFramePr>
            <a:graphicFrameLocks noChangeAspect="1"/>
          </p:cNvGraphicFramePr>
          <p:nvPr/>
        </p:nvGraphicFramePr>
        <p:xfrm>
          <a:off x="6364288" y="4114800"/>
          <a:ext cx="9350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27" imgW="545760" imgH="457200" progId="Equation.DSMT4">
                  <p:embed/>
                </p:oleObj>
              </mc:Choice>
              <mc:Fallback>
                <p:oleObj name="Equation" r:id="rId27" imgW="545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4114800"/>
                        <a:ext cx="9350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3"/>
          <p:cNvGraphicFramePr>
            <a:graphicFrameLocks noChangeAspect="1"/>
          </p:cNvGraphicFramePr>
          <p:nvPr/>
        </p:nvGraphicFramePr>
        <p:xfrm>
          <a:off x="5538788" y="5876925"/>
          <a:ext cx="280828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28" imgW="1155600" imgH="253800" progId="Equation.DSMT4">
                  <p:embed/>
                </p:oleObj>
              </mc:Choice>
              <mc:Fallback>
                <p:oleObj name="Equation" r:id="rId28" imgW="11556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5876925"/>
                        <a:ext cx="2808287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Arc 79"/>
          <p:cNvSpPr/>
          <p:nvPr/>
        </p:nvSpPr>
        <p:spPr bwMode="auto">
          <a:xfrm>
            <a:off x="711200" y="1612900"/>
            <a:ext cx="685800" cy="622300"/>
          </a:xfrm>
          <a:prstGeom prst="arc">
            <a:avLst>
              <a:gd name="adj1" fmla="val 10504373"/>
              <a:gd name="adj2" fmla="val 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1" name="Arc 80"/>
          <p:cNvSpPr/>
          <p:nvPr/>
        </p:nvSpPr>
        <p:spPr bwMode="auto">
          <a:xfrm>
            <a:off x="698500" y="1435100"/>
            <a:ext cx="1536700" cy="876300"/>
          </a:xfrm>
          <a:prstGeom prst="arc">
            <a:avLst>
              <a:gd name="adj1" fmla="val 10504373"/>
              <a:gd name="adj2" fmla="val 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" name="Left Brace 38"/>
          <p:cNvSpPr>
            <a:spLocks/>
          </p:cNvSpPr>
          <p:nvPr/>
        </p:nvSpPr>
        <p:spPr bwMode="auto">
          <a:xfrm>
            <a:off x="3543300" y="2463800"/>
            <a:ext cx="503238" cy="2527300"/>
          </a:xfrm>
          <a:prstGeom prst="leftBrace">
            <a:avLst>
              <a:gd name="adj1" fmla="val 81516"/>
              <a:gd name="adj2" fmla="val 50000"/>
            </a:avLst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83" name="Object 3"/>
          <p:cNvGraphicFramePr>
            <a:graphicFrameLocks noChangeAspect="1"/>
          </p:cNvGraphicFramePr>
          <p:nvPr/>
        </p:nvGraphicFramePr>
        <p:xfrm>
          <a:off x="3216275" y="3489325"/>
          <a:ext cx="2778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30" imgW="114120" imgH="177480" progId="Equation.DSMT4">
                  <p:embed/>
                </p:oleObj>
              </mc:Choice>
              <mc:Fallback>
                <p:oleObj name="Equation" r:id="rId30" imgW="1141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489325"/>
                        <a:ext cx="27781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Left Brace 38"/>
          <p:cNvSpPr>
            <a:spLocks/>
          </p:cNvSpPr>
          <p:nvPr/>
        </p:nvSpPr>
        <p:spPr bwMode="auto">
          <a:xfrm>
            <a:off x="5905500" y="2451100"/>
            <a:ext cx="503238" cy="2527300"/>
          </a:xfrm>
          <a:prstGeom prst="leftBrace">
            <a:avLst>
              <a:gd name="adj1" fmla="val 81516"/>
              <a:gd name="adj2" fmla="val 50000"/>
            </a:avLst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85" name="Object 3"/>
          <p:cNvGraphicFramePr>
            <a:graphicFrameLocks noChangeAspect="1"/>
          </p:cNvGraphicFramePr>
          <p:nvPr/>
        </p:nvGraphicFramePr>
        <p:xfrm>
          <a:off x="5578475" y="3476625"/>
          <a:ext cx="2778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tion" r:id="rId31" imgW="114120" imgH="177480" progId="Equation.DSMT4">
                  <p:embed/>
                </p:oleObj>
              </mc:Choice>
              <mc:Fallback>
                <p:oleObj name="Equation" r:id="rId31" imgW="1141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3476625"/>
                        <a:ext cx="27781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2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3" grpId="0" animBg="1"/>
      <p:bldP spid="3104" grpId="0" animBg="1"/>
      <p:bldP spid="3105" grpId="0" animBg="1"/>
      <p:bldP spid="3106" grpId="0" animBg="1"/>
      <p:bldP spid="3107" grpId="0" animBg="1"/>
      <p:bldP spid="3108" grpId="0" animBg="1"/>
      <p:bldP spid="3109" grpId="0" animBg="1"/>
      <p:bldP spid="3110" grpId="0" animBg="1"/>
      <p:bldP spid="3111" grpId="0" animBg="1"/>
      <p:bldP spid="3112" grpId="0" animBg="1"/>
      <p:bldP spid="3113" grpId="0" animBg="1"/>
      <p:bldP spid="3114" grpId="0" animBg="1"/>
      <p:bldP spid="3115" grpId="0" animBg="1"/>
      <p:bldP spid="3116" grpId="0" animBg="1"/>
      <p:bldP spid="3117" grpId="0" animBg="1"/>
      <p:bldP spid="3118" grpId="0" animBg="1"/>
      <p:bldP spid="3119" grpId="0" animBg="1"/>
      <p:bldP spid="3120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9" grpId="0" animBg="1"/>
      <p:bldP spid="3140" grpId="0" animBg="1"/>
      <p:bldP spid="3141" grpId="0" animBg="1"/>
      <p:bldP spid="3142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  <p:bldP spid="3149" grpId="0" animBg="1"/>
      <p:bldP spid="3150" grpId="0" animBg="1"/>
      <p:bldP spid="80" grpId="0" animBg="1"/>
      <p:bldP spid="81" grpId="0" animBg="1"/>
      <p:bldP spid="82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0500" y="152400"/>
            <a:ext cx="7366000" cy="850900"/>
          </a:xfrm>
        </p:spPr>
        <p:txBody>
          <a:bodyPr/>
          <a:lstStyle/>
          <a:p>
            <a:r>
              <a:rPr lang="en-CA" smtClean="0"/>
              <a:t>Strategies for Multiplying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66700" y="1181100"/>
            <a:ext cx="8115300" cy="4305300"/>
          </a:xfrm>
        </p:spPr>
        <p:txBody>
          <a:bodyPr/>
          <a:lstStyle/>
          <a:p>
            <a:pPr>
              <a:buFontTx/>
              <a:buNone/>
            </a:pPr>
            <a:r>
              <a:rPr lang="en-CA" sz="2500" smtClean="0"/>
              <a:t>Some numbers are too big to multiply in your head</a:t>
            </a:r>
          </a:p>
          <a:p>
            <a:pPr>
              <a:buFontTx/>
              <a:buNone/>
            </a:pPr>
            <a:r>
              <a:rPr lang="en-CA" sz="2500" smtClean="0"/>
              <a:t>There are strategies to break down the number to make it easier</a:t>
            </a:r>
          </a:p>
          <a:p>
            <a:r>
              <a:rPr lang="en-CA" sz="2500" smtClean="0"/>
              <a:t>Rounding</a:t>
            </a:r>
          </a:p>
          <a:p>
            <a:pPr lvl="1"/>
            <a:r>
              <a:rPr lang="en-CA" sz="2100" smtClean="0"/>
              <a:t>Round the number to the nearest tens or hundreds</a:t>
            </a:r>
          </a:p>
          <a:p>
            <a:pPr lvl="1"/>
            <a:r>
              <a:rPr lang="en-CA" sz="2100" smtClean="0"/>
              <a:t>Then subtract/add the extra part that was rounded</a:t>
            </a:r>
          </a:p>
          <a:p>
            <a:pPr>
              <a:buFontTx/>
              <a:buNone/>
            </a:pPr>
            <a:endParaRPr lang="en-CA" sz="1200" smtClean="0"/>
          </a:p>
          <a:p>
            <a:r>
              <a:rPr lang="en-CA" sz="2500" smtClean="0"/>
              <a:t>Decomposition</a:t>
            </a:r>
          </a:p>
          <a:p>
            <a:pPr lvl="1"/>
            <a:r>
              <a:rPr lang="en-CA" sz="2100" smtClean="0"/>
              <a:t>Break the numbers down to what its multiplied to</a:t>
            </a:r>
          </a:p>
          <a:p>
            <a:pPr lvl="1"/>
            <a:r>
              <a:rPr lang="en-CA" sz="2100" smtClean="0"/>
              <a:t>Then group back together in ways that are easier to multiply</a:t>
            </a:r>
          </a:p>
          <a:p>
            <a:pPr>
              <a:buFontTx/>
              <a:buNone/>
            </a:pPr>
            <a:r>
              <a:rPr lang="en-CA" sz="2500" smtClean="0"/>
              <a:t>	</a:t>
            </a:r>
          </a:p>
          <a:p>
            <a:pPr>
              <a:buFontTx/>
              <a:buNone/>
            </a:pPr>
            <a:endParaRPr lang="en-CA" smtClean="0"/>
          </a:p>
          <a:p>
            <a:pPr>
              <a:buFontTx/>
              <a:buNone/>
            </a:pPr>
            <a:endParaRPr lang="en-CA" smtClean="0"/>
          </a:p>
          <a:p>
            <a:pPr>
              <a:buFontTx/>
              <a:buNone/>
            </a:pPr>
            <a:endParaRPr lang="en-CA" smtClean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98500"/>
          </a:xfrm>
        </p:spPr>
        <p:txBody>
          <a:bodyPr/>
          <a:lstStyle/>
          <a:p>
            <a:pPr algn="l"/>
            <a:r>
              <a:rPr lang="en-CA" sz="3000" smtClean="0"/>
              <a:t>Ex: Multiply the following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04813" y="1555750"/>
          <a:ext cx="14112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4" imgW="596880" imgH="203040" progId="Equation.DSMT4">
                  <p:embed/>
                </p:oleObj>
              </mc:Choice>
              <mc:Fallback>
                <p:oleObj name="Equation" r:id="rId4" imgW="596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555750"/>
                        <a:ext cx="141128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422275" y="3587750"/>
          <a:ext cx="13525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Equation" r:id="rId6" imgW="571320" imgH="203040" progId="Equation.DSMT4">
                  <p:embed/>
                </p:oleObj>
              </mc:Choice>
              <mc:Fallback>
                <p:oleObj name="Equation" r:id="rId6" imgW="5713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587750"/>
                        <a:ext cx="13525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0" name="TextBox 5"/>
          <p:cNvSpPr txBox="1">
            <a:spLocks noChangeArrowheads="1"/>
          </p:cNvSpPr>
          <p:nvPr/>
        </p:nvSpPr>
        <p:spPr bwMode="auto">
          <a:xfrm>
            <a:off x="2603500" y="1054100"/>
            <a:ext cx="1614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 sz="2000">
                <a:solidFill>
                  <a:srgbClr val="FF0000"/>
                </a:solidFill>
              </a:rPr>
              <a:t>By Rounding</a:t>
            </a:r>
          </a:p>
        </p:txBody>
      </p:sp>
      <p:sp>
        <p:nvSpPr>
          <p:cNvPr id="4131" name="TextBox 6"/>
          <p:cNvSpPr txBox="1">
            <a:spLocks noChangeArrowheads="1"/>
          </p:cNvSpPr>
          <p:nvPr/>
        </p:nvSpPr>
        <p:spPr bwMode="auto">
          <a:xfrm>
            <a:off x="5372100" y="1054100"/>
            <a:ext cx="227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 sz="2000">
                <a:solidFill>
                  <a:srgbClr val="FF0000"/>
                </a:solidFill>
              </a:rPr>
              <a:t>By Decomposition</a:t>
            </a:r>
          </a:p>
        </p:txBody>
      </p:sp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2165350" y="1560513"/>
          <a:ext cx="14716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8" imgW="622080" imgH="177480" progId="Equation.DSMT4">
                  <p:embed/>
                </p:oleObj>
              </mc:Choice>
              <mc:Fallback>
                <p:oleObj name="Equation" r:id="rId8" imgW="6220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1560513"/>
                        <a:ext cx="147161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3695700" y="1535113"/>
          <a:ext cx="10509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Equation" r:id="rId10" imgW="444240" imgH="177480" progId="Equation.DSMT4">
                  <p:embed/>
                </p:oleObj>
              </mc:Choice>
              <mc:Fallback>
                <p:oleObj name="Equation" r:id="rId10" imgW="4442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1535113"/>
                        <a:ext cx="10509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2587625" y="1970088"/>
          <a:ext cx="9302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Equation" r:id="rId12" imgW="393480" imgH="304560" progId="Equation.DSMT4">
                  <p:embed/>
                </p:oleObj>
              </mc:Choice>
              <mc:Fallback>
                <p:oleObj name="Equation" r:id="rId12" imgW="393480" imgH="304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970088"/>
                        <a:ext cx="9302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3738563" y="2233613"/>
          <a:ext cx="8715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Equation" r:id="rId14" imgW="368280" imgH="177480" progId="Equation.DSMT4">
                  <p:embed/>
                </p:oleObj>
              </mc:Choice>
              <mc:Fallback>
                <p:oleObj name="Equation" r:id="rId14" imgW="3682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2233613"/>
                        <a:ext cx="87153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2"/>
          <p:cNvGraphicFramePr>
            <a:graphicFrameLocks noChangeAspect="1"/>
          </p:cNvGraphicFramePr>
          <p:nvPr/>
        </p:nvGraphicFramePr>
        <p:xfrm>
          <a:off x="3929063" y="2697163"/>
          <a:ext cx="8731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Equation" r:id="rId16" imgW="368280" imgH="215640" progId="Equation.DSMT4">
                  <p:embed/>
                </p:oleObj>
              </mc:Choice>
              <mc:Fallback>
                <p:oleObj name="Equation" r:id="rId16" imgW="36828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2697163"/>
                        <a:ext cx="87312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2"/>
          <p:cNvGraphicFramePr>
            <a:graphicFrameLocks noChangeAspect="1"/>
          </p:cNvGraphicFramePr>
          <p:nvPr/>
        </p:nvGraphicFramePr>
        <p:xfrm>
          <a:off x="5426075" y="1497013"/>
          <a:ext cx="6905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Equation" r:id="rId18" imgW="291960" imgH="177480" progId="Equation.DSMT4">
                  <p:embed/>
                </p:oleObj>
              </mc:Choice>
              <mc:Fallback>
                <p:oleObj name="Equation" r:id="rId18" imgW="2919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1497013"/>
                        <a:ext cx="69056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2"/>
          <p:cNvGraphicFramePr>
            <a:graphicFrameLocks noChangeAspect="1"/>
          </p:cNvGraphicFramePr>
          <p:nvPr/>
        </p:nvGraphicFramePr>
        <p:xfrm>
          <a:off x="6111875" y="1503363"/>
          <a:ext cx="4206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9" name="Equation" r:id="rId20" imgW="177480" imgH="164880" progId="Equation.DSMT4">
                  <p:embed/>
                </p:oleObj>
              </mc:Choice>
              <mc:Fallback>
                <p:oleObj name="Equation" r:id="rId20" imgW="17748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1503363"/>
                        <a:ext cx="42068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2"/>
          <p:cNvGraphicFramePr>
            <a:graphicFrameLocks noChangeAspect="1"/>
          </p:cNvGraphicFramePr>
          <p:nvPr/>
        </p:nvGraphicFramePr>
        <p:xfrm>
          <a:off x="5570538" y="1916113"/>
          <a:ext cx="2714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1916113"/>
                        <a:ext cx="27146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2"/>
          <p:cNvGraphicFramePr>
            <a:graphicFrameLocks noChangeAspect="1"/>
          </p:cNvGraphicFramePr>
          <p:nvPr/>
        </p:nvGraphicFramePr>
        <p:xfrm>
          <a:off x="5557838" y="2309813"/>
          <a:ext cx="2714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1" name="Equation" r:id="rId24" imgW="114120" imgH="177480" progId="Equation.DSMT4">
                  <p:embed/>
                </p:oleObj>
              </mc:Choice>
              <mc:Fallback>
                <p:oleObj name="Equation" r:id="rId24" imgW="1141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2309813"/>
                        <a:ext cx="27146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2"/>
          <p:cNvGraphicFramePr>
            <a:graphicFrameLocks noChangeAspect="1"/>
          </p:cNvGraphicFramePr>
          <p:nvPr/>
        </p:nvGraphicFramePr>
        <p:xfrm>
          <a:off x="6267450" y="2324100"/>
          <a:ext cx="3000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Equation" r:id="rId26" imgW="126720" imgH="164880" progId="Equation.DSMT4">
                  <p:embed/>
                </p:oleObj>
              </mc:Choice>
              <mc:Fallback>
                <p:oleObj name="Equation" r:id="rId26" imgW="12672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2324100"/>
                        <a:ext cx="3000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2"/>
          <p:cNvGraphicFramePr>
            <a:graphicFrameLocks noChangeAspect="1"/>
          </p:cNvGraphicFramePr>
          <p:nvPr/>
        </p:nvGraphicFramePr>
        <p:xfrm>
          <a:off x="6242050" y="1905000"/>
          <a:ext cx="3016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Equation" r:id="rId28" imgW="126720" imgH="177480" progId="Equation.DSMT4">
                  <p:embed/>
                </p:oleObj>
              </mc:Choice>
              <mc:Fallback>
                <p:oleObj name="Equation" r:id="rId28" imgW="1267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1905000"/>
                        <a:ext cx="3016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2"/>
          <p:cNvGraphicFramePr>
            <a:graphicFrameLocks noChangeAspect="1"/>
          </p:cNvGraphicFramePr>
          <p:nvPr/>
        </p:nvGraphicFramePr>
        <p:xfrm>
          <a:off x="5324475" y="2690813"/>
          <a:ext cx="6905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Equation" r:id="rId30" imgW="291960" imgH="177480" progId="Equation.DSMT4">
                  <p:embed/>
                </p:oleObj>
              </mc:Choice>
              <mc:Fallback>
                <p:oleObj name="Equation" r:id="rId30" imgW="2919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2690813"/>
                        <a:ext cx="69056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2"/>
          <p:cNvGraphicFramePr>
            <a:graphicFrameLocks noChangeAspect="1"/>
          </p:cNvGraphicFramePr>
          <p:nvPr/>
        </p:nvGraphicFramePr>
        <p:xfrm>
          <a:off x="6005513" y="2703513"/>
          <a:ext cx="4206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32" imgW="177480" imgH="177480" progId="Equation.DSMT4">
                  <p:embed/>
                </p:oleObj>
              </mc:Choice>
              <mc:Fallback>
                <p:oleObj name="Equation" r:id="rId32" imgW="1774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2703513"/>
                        <a:ext cx="42068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2"/>
          <p:cNvGraphicFramePr>
            <a:graphicFrameLocks noChangeAspect="1"/>
          </p:cNvGraphicFramePr>
          <p:nvPr/>
        </p:nvGraphicFramePr>
        <p:xfrm>
          <a:off x="6432550" y="2678113"/>
          <a:ext cx="9302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Equation" r:id="rId34" imgW="393480" imgH="177480" progId="Equation.DSMT4">
                  <p:embed/>
                </p:oleObj>
              </mc:Choice>
              <mc:Fallback>
                <p:oleObj name="Equation" r:id="rId34" imgW="3934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550" y="2678113"/>
                        <a:ext cx="93027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2"/>
          <p:cNvGraphicFramePr>
            <a:graphicFrameLocks noChangeAspect="1"/>
          </p:cNvGraphicFramePr>
          <p:nvPr/>
        </p:nvGraphicFramePr>
        <p:xfrm>
          <a:off x="2520950" y="3554413"/>
          <a:ext cx="14716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Equation" r:id="rId36" imgW="622080" imgH="177480" progId="Equation.DSMT4">
                  <p:embed/>
                </p:oleObj>
              </mc:Choice>
              <mc:Fallback>
                <p:oleObj name="Equation" r:id="rId36" imgW="6220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3554413"/>
                        <a:ext cx="147161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2"/>
          <p:cNvGraphicFramePr>
            <a:graphicFrameLocks noChangeAspect="1"/>
          </p:cNvGraphicFramePr>
          <p:nvPr/>
        </p:nvGraphicFramePr>
        <p:xfrm>
          <a:off x="4051300" y="3529013"/>
          <a:ext cx="10509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38" imgW="444240" imgH="177480" progId="Equation.DSMT4">
                  <p:embed/>
                </p:oleObj>
              </mc:Choice>
              <mc:Fallback>
                <p:oleObj name="Equation" r:id="rId38" imgW="4442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3529013"/>
                        <a:ext cx="10509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"/>
          <p:cNvGraphicFramePr>
            <a:graphicFrameLocks noChangeAspect="1"/>
          </p:cNvGraphicFramePr>
          <p:nvPr/>
        </p:nvGraphicFramePr>
        <p:xfrm>
          <a:off x="2943225" y="4044950"/>
          <a:ext cx="930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40" imgW="393480" imgH="279360" progId="Equation.DSMT4">
                  <p:embed/>
                </p:oleObj>
              </mc:Choice>
              <mc:Fallback>
                <p:oleObj name="Equation" r:id="rId40" imgW="39348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4044950"/>
                        <a:ext cx="9302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"/>
          <p:cNvGraphicFramePr>
            <a:graphicFrameLocks noChangeAspect="1"/>
          </p:cNvGraphicFramePr>
          <p:nvPr/>
        </p:nvGraphicFramePr>
        <p:xfrm>
          <a:off x="4094163" y="4227513"/>
          <a:ext cx="8715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42" imgW="368280" imgH="177480" progId="Equation.DSMT4">
                  <p:embed/>
                </p:oleObj>
              </mc:Choice>
              <mc:Fallback>
                <p:oleObj name="Equation" r:id="rId42" imgW="3682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4227513"/>
                        <a:ext cx="87153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"/>
          <p:cNvGraphicFramePr>
            <a:graphicFrameLocks noChangeAspect="1"/>
          </p:cNvGraphicFramePr>
          <p:nvPr/>
        </p:nvGraphicFramePr>
        <p:xfrm>
          <a:off x="4284663" y="4691063"/>
          <a:ext cx="8731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44" imgW="368280" imgH="215640" progId="Equation.DSMT4">
                  <p:embed/>
                </p:oleObj>
              </mc:Choice>
              <mc:Fallback>
                <p:oleObj name="Equation" r:id="rId44" imgW="36828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691063"/>
                        <a:ext cx="87312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"/>
          <p:cNvGraphicFramePr>
            <a:graphicFrameLocks noChangeAspect="1"/>
          </p:cNvGraphicFramePr>
          <p:nvPr/>
        </p:nvGraphicFramePr>
        <p:xfrm>
          <a:off x="6172200" y="3427413"/>
          <a:ext cx="9017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46" imgW="380880" imgH="177480" progId="Equation.DSMT4">
                  <p:embed/>
                </p:oleObj>
              </mc:Choice>
              <mc:Fallback>
                <p:oleObj name="Equation" r:id="rId46" imgW="3808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427413"/>
                        <a:ext cx="9017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32" name="Straight Connector 28"/>
          <p:cNvCxnSpPr>
            <a:cxnSpLocks noChangeShapeType="1"/>
          </p:cNvCxnSpPr>
          <p:nvPr/>
        </p:nvCxnSpPr>
        <p:spPr bwMode="auto">
          <a:xfrm>
            <a:off x="5892800" y="2146300"/>
            <a:ext cx="304800" cy="1588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3" name="Straight Connector 29"/>
          <p:cNvCxnSpPr>
            <a:cxnSpLocks noChangeShapeType="1"/>
          </p:cNvCxnSpPr>
          <p:nvPr/>
        </p:nvCxnSpPr>
        <p:spPr bwMode="auto">
          <a:xfrm>
            <a:off x="5905500" y="2540000"/>
            <a:ext cx="304800" cy="1588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120" name="Object 2"/>
          <p:cNvGraphicFramePr>
            <a:graphicFrameLocks noChangeAspect="1"/>
          </p:cNvGraphicFramePr>
          <p:nvPr/>
        </p:nvGraphicFramePr>
        <p:xfrm>
          <a:off x="6065838" y="3856038"/>
          <a:ext cx="30003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48" imgW="126720" imgH="406080" progId="Equation.DSMT4">
                  <p:embed/>
                </p:oleObj>
              </mc:Choice>
              <mc:Fallback>
                <p:oleObj name="Equation" r:id="rId48" imgW="12672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3856038"/>
                        <a:ext cx="300037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"/>
          <p:cNvGraphicFramePr>
            <a:graphicFrameLocks noChangeAspect="1"/>
          </p:cNvGraphicFramePr>
          <p:nvPr/>
        </p:nvGraphicFramePr>
        <p:xfrm>
          <a:off x="6988175" y="3838575"/>
          <a:ext cx="30003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50" imgW="126720" imgH="622080" progId="Equation.DSMT4">
                  <p:embed/>
                </p:oleObj>
              </mc:Choice>
              <mc:Fallback>
                <p:oleObj name="Equation" r:id="rId50" imgW="126720" imgH="622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3838575"/>
                        <a:ext cx="30003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34" name="Straight Connector 32"/>
          <p:cNvCxnSpPr>
            <a:cxnSpLocks noChangeShapeType="1"/>
          </p:cNvCxnSpPr>
          <p:nvPr/>
        </p:nvCxnSpPr>
        <p:spPr bwMode="auto">
          <a:xfrm>
            <a:off x="6515100" y="4089400"/>
            <a:ext cx="304800" cy="1588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5" name="Straight Connector 33"/>
          <p:cNvCxnSpPr>
            <a:cxnSpLocks noChangeShapeType="1"/>
          </p:cNvCxnSpPr>
          <p:nvPr/>
        </p:nvCxnSpPr>
        <p:spPr bwMode="auto">
          <a:xfrm>
            <a:off x="6565900" y="4622800"/>
            <a:ext cx="304800" cy="1588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122" name="Object 2"/>
          <p:cNvGraphicFramePr>
            <a:graphicFrameLocks noChangeAspect="1"/>
          </p:cNvGraphicFramePr>
          <p:nvPr/>
        </p:nvGraphicFramePr>
        <p:xfrm>
          <a:off x="7467600" y="3873500"/>
          <a:ext cx="5810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52" imgW="304560" imgH="164880" progId="Equation.DSMT4">
                  <p:embed/>
                </p:oleObj>
              </mc:Choice>
              <mc:Fallback>
                <p:oleObj name="Equation" r:id="rId52" imgW="30456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73500"/>
                        <a:ext cx="5810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"/>
          <p:cNvGraphicFramePr>
            <a:graphicFrameLocks noChangeAspect="1"/>
          </p:cNvGraphicFramePr>
          <p:nvPr/>
        </p:nvGraphicFramePr>
        <p:xfrm>
          <a:off x="7480300" y="4383088"/>
          <a:ext cx="5810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54" imgW="304560" imgH="164880" progId="Equation.DSMT4">
                  <p:embed/>
                </p:oleObj>
              </mc:Choice>
              <mc:Fallback>
                <p:oleObj name="Equation" r:id="rId54" imgW="30456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4383088"/>
                        <a:ext cx="5810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2"/>
          <p:cNvGraphicFramePr>
            <a:graphicFrameLocks noChangeAspect="1"/>
          </p:cNvGraphicFramePr>
          <p:nvPr/>
        </p:nvGraphicFramePr>
        <p:xfrm>
          <a:off x="7502525" y="4905375"/>
          <a:ext cx="4603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55" imgW="241200" imgH="164880" progId="Equation.DSMT4">
                  <p:embed/>
                </p:oleObj>
              </mc:Choice>
              <mc:Fallback>
                <p:oleObj name="Equation" r:id="rId55" imgW="24120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525" y="4905375"/>
                        <a:ext cx="4603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2"/>
          <p:cNvGraphicFramePr>
            <a:graphicFrameLocks noChangeAspect="1"/>
          </p:cNvGraphicFramePr>
          <p:nvPr/>
        </p:nvGraphicFramePr>
        <p:xfrm>
          <a:off x="5630863" y="5499100"/>
          <a:ext cx="6619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57" imgW="279360" imgH="164880" progId="Equation.DSMT4">
                  <p:embed/>
                </p:oleObj>
              </mc:Choice>
              <mc:Fallback>
                <p:oleObj name="Equation" r:id="rId57" imgW="27936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863" y="5499100"/>
                        <a:ext cx="66198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2"/>
          <p:cNvGraphicFramePr>
            <a:graphicFrameLocks noChangeAspect="1"/>
          </p:cNvGraphicFramePr>
          <p:nvPr/>
        </p:nvGraphicFramePr>
        <p:xfrm>
          <a:off x="6310313" y="5511800"/>
          <a:ext cx="4206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59" imgW="177480" imgH="164880" progId="Equation.DSMT4">
                  <p:embed/>
                </p:oleObj>
              </mc:Choice>
              <mc:Fallback>
                <p:oleObj name="Equation" r:id="rId59" imgW="17748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5511800"/>
                        <a:ext cx="42068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2"/>
          <p:cNvGraphicFramePr>
            <a:graphicFrameLocks noChangeAspect="1"/>
          </p:cNvGraphicFramePr>
          <p:nvPr/>
        </p:nvGraphicFramePr>
        <p:xfrm>
          <a:off x="7194550" y="5497513"/>
          <a:ext cx="9302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61" imgW="393480" imgH="177480" progId="Equation.DSMT4">
                  <p:embed/>
                </p:oleObj>
              </mc:Choice>
              <mc:Fallback>
                <p:oleObj name="Equation" r:id="rId61" imgW="3934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4550" y="5497513"/>
                        <a:ext cx="93027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2"/>
          <p:cNvGraphicFramePr>
            <a:graphicFrameLocks noChangeAspect="1"/>
          </p:cNvGraphicFramePr>
          <p:nvPr/>
        </p:nvGraphicFramePr>
        <p:xfrm>
          <a:off x="6750050" y="5499100"/>
          <a:ext cx="4810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tion" r:id="rId63" imgW="203040" imgH="164880" progId="Equation.DSMT4">
                  <p:embed/>
                </p:oleObj>
              </mc:Choice>
              <mc:Fallback>
                <p:oleObj name="Equation" r:id="rId63" imgW="20304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5499100"/>
                        <a:ext cx="4810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65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/>
      <p:bldP spid="41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3" name="Title 1"/>
          <p:cNvSpPr>
            <a:spLocks noGrp="1"/>
          </p:cNvSpPr>
          <p:nvPr>
            <p:ph type="title"/>
          </p:nvPr>
        </p:nvSpPr>
        <p:spPr>
          <a:xfrm>
            <a:off x="533400" y="266700"/>
            <a:ext cx="3632200" cy="673100"/>
          </a:xfrm>
        </p:spPr>
        <p:txBody>
          <a:bodyPr/>
          <a:lstStyle/>
          <a:p>
            <a:pPr algn="l"/>
            <a:r>
              <a:rPr lang="en-CA" sz="3000" smtClean="0"/>
              <a:t>Practice: Multiply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90525" y="1555750"/>
          <a:ext cx="14414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4" imgW="609480" imgH="203040" progId="Equation.DSMT4">
                  <p:embed/>
                </p:oleObj>
              </mc:Choice>
              <mc:Fallback>
                <p:oleObj name="Equation" r:id="rId4" imgW="6094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555750"/>
                        <a:ext cx="14414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180975" y="3527425"/>
          <a:ext cx="201453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6" imgW="850680" imgH="253800" progId="Equation.DSMT4">
                  <p:embed/>
                </p:oleObj>
              </mc:Choice>
              <mc:Fallback>
                <p:oleObj name="Equation" r:id="rId6" imgW="8506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3527425"/>
                        <a:ext cx="2014538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603500" y="1054100"/>
            <a:ext cx="1614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 sz="2000">
                <a:solidFill>
                  <a:srgbClr val="FF0000"/>
                </a:solidFill>
              </a:rPr>
              <a:t>By Rounding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372100" y="1054100"/>
            <a:ext cx="227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 sz="2000">
                <a:solidFill>
                  <a:srgbClr val="FF0000"/>
                </a:solidFill>
              </a:rPr>
              <a:t>By Decomposition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165350" y="1560513"/>
          <a:ext cx="14716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8" imgW="622080" imgH="177480" progId="Equation.DSMT4">
                  <p:embed/>
                </p:oleObj>
              </mc:Choice>
              <mc:Fallback>
                <p:oleObj name="Equation" r:id="rId8" imgW="6220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1560513"/>
                        <a:ext cx="147161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643313" y="1535113"/>
          <a:ext cx="12319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10" imgW="520560" imgH="177480" progId="Equation.DSMT4">
                  <p:embed/>
                </p:oleObj>
              </mc:Choice>
              <mc:Fallback>
                <p:oleObj name="Equation" r:id="rId10" imgW="5205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535113"/>
                        <a:ext cx="12319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601913" y="2000250"/>
          <a:ext cx="901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12" imgW="380880" imgH="279360" progId="Equation.DSMT4">
                  <p:embed/>
                </p:oleObj>
              </mc:Choice>
              <mc:Fallback>
                <p:oleObj name="Equation" r:id="rId12" imgW="38088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2000250"/>
                        <a:ext cx="901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724275" y="2233613"/>
          <a:ext cx="10525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14" imgW="444240" imgH="177480" progId="Equation.DSMT4">
                  <p:embed/>
                </p:oleObj>
              </mc:Choice>
              <mc:Fallback>
                <p:oleObj name="Equation" r:id="rId14" imgW="4442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2233613"/>
                        <a:ext cx="105251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876675" y="2646363"/>
          <a:ext cx="10541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16" imgW="444240" imgH="215640" progId="Equation.DSMT4">
                  <p:embed/>
                </p:oleObj>
              </mc:Choice>
              <mc:Fallback>
                <p:oleObj name="Equation" r:id="rId16" imgW="44424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2646363"/>
                        <a:ext cx="10541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426075" y="1497013"/>
          <a:ext cx="6905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18" imgW="291960" imgH="177480" progId="Equation.DSMT4">
                  <p:embed/>
                </p:oleObj>
              </mc:Choice>
              <mc:Fallback>
                <p:oleObj name="Equation" r:id="rId18" imgW="2919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1497013"/>
                        <a:ext cx="69056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081713" y="1489075"/>
          <a:ext cx="4810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20" imgW="203040" imgH="177480" progId="Equation.DSMT4">
                  <p:embed/>
                </p:oleObj>
              </mc:Choice>
              <mc:Fallback>
                <p:oleObj name="Equation" r:id="rId20" imgW="2030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1489075"/>
                        <a:ext cx="48101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5570538" y="1916113"/>
          <a:ext cx="2714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1916113"/>
                        <a:ext cx="27146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483225" y="2309813"/>
          <a:ext cx="4222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24" imgW="177480" imgH="177480" progId="Equation.DSMT4">
                  <p:embed/>
                </p:oleObj>
              </mc:Choice>
              <mc:Fallback>
                <p:oleObj name="Equation" r:id="rId24" imgW="1774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2309813"/>
                        <a:ext cx="42227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337300" y="2324100"/>
          <a:ext cx="2095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quation" r:id="rId26" imgW="88560" imgH="164880" progId="Equation.DSMT4">
                  <p:embed/>
                </p:oleObj>
              </mc:Choice>
              <mc:Fallback>
                <p:oleObj name="Equation" r:id="rId26" imgW="8856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2324100"/>
                        <a:ext cx="2095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6189663" y="1905000"/>
          <a:ext cx="482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28" imgW="203040" imgH="177480" progId="Equation.DSMT4">
                  <p:embed/>
                </p:oleObj>
              </mc:Choice>
              <mc:Fallback>
                <p:oleObj name="Equation" r:id="rId28" imgW="2030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663" y="1905000"/>
                        <a:ext cx="4826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235575" y="2690813"/>
          <a:ext cx="8699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tion" r:id="rId30" imgW="368280" imgH="177480" progId="Equation.DSMT4">
                  <p:embed/>
                </p:oleObj>
              </mc:Choice>
              <mc:Fallback>
                <p:oleObj name="Equation" r:id="rId30" imgW="3682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2690813"/>
                        <a:ext cx="86995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005513" y="2703513"/>
          <a:ext cx="4206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32" imgW="177480" imgH="177480" progId="Equation.DSMT4">
                  <p:embed/>
                </p:oleObj>
              </mc:Choice>
              <mc:Fallback>
                <p:oleObj name="Equation" r:id="rId32" imgW="1774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2703513"/>
                        <a:ext cx="42068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6405563" y="2678113"/>
          <a:ext cx="11112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34" imgW="469800" imgH="177480" progId="Equation.DSMT4">
                  <p:embed/>
                </p:oleObj>
              </mc:Choice>
              <mc:Fallback>
                <p:oleObj name="Equation" r:id="rId34" imgW="4698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563" y="2678113"/>
                        <a:ext cx="111125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2265363" y="3543300"/>
          <a:ext cx="18097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36" imgW="838080" imgH="253800" progId="Equation.DSMT4">
                  <p:embed/>
                </p:oleObj>
              </mc:Choice>
              <mc:Fallback>
                <p:oleObj name="Equation" r:id="rId36" imgW="8380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3543300"/>
                        <a:ext cx="18097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4006850" y="3567113"/>
          <a:ext cx="13192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38" imgW="558720" imgH="177480" progId="Equation.DSMT4">
                  <p:embed/>
                </p:oleObj>
              </mc:Choice>
              <mc:Fallback>
                <p:oleObj name="Equation" r:id="rId38" imgW="5587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3567113"/>
                        <a:ext cx="131921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2679700" y="3981450"/>
          <a:ext cx="13811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40" imgW="583920" imgH="355320" progId="Equation.DSMT4">
                  <p:embed/>
                </p:oleObj>
              </mc:Choice>
              <mc:Fallback>
                <p:oleObj name="Equation" r:id="rId40" imgW="58392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3981450"/>
                        <a:ext cx="138112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4083050" y="4252913"/>
          <a:ext cx="11731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42" imgW="495000" imgH="177480" progId="Equation.DSMT4">
                  <p:embed/>
                </p:oleObj>
              </mc:Choice>
              <mc:Fallback>
                <p:oleObj name="Equation" r:id="rId42" imgW="4950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050" y="4252913"/>
                        <a:ext cx="117316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4135438" y="4691063"/>
          <a:ext cx="132556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44" imgW="558720" imgH="215640" progId="Equation.DSMT4">
                  <p:embed/>
                </p:oleObj>
              </mc:Choice>
              <mc:Fallback>
                <p:oleObj name="Equation" r:id="rId44" imgW="55872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8" y="4691063"/>
                        <a:ext cx="1325562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8"/>
          <p:cNvCxnSpPr>
            <a:cxnSpLocks noChangeShapeType="1"/>
          </p:cNvCxnSpPr>
          <p:nvPr/>
        </p:nvCxnSpPr>
        <p:spPr bwMode="auto">
          <a:xfrm>
            <a:off x="5892800" y="2146300"/>
            <a:ext cx="304800" cy="1588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9"/>
          <p:cNvCxnSpPr>
            <a:cxnSpLocks noChangeShapeType="1"/>
          </p:cNvCxnSpPr>
          <p:nvPr/>
        </p:nvCxnSpPr>
        <p:spPr bwMode="auto">
          <a:xfrm>
            <a:off x="5905500" y="2540000"/>
            <a:ext cx="304800" cy="1588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TextBox 39"/>
          <p:cNvSpPr txBox="1">
            <a:spLocks noChangeArrowheads="1"/>
          </p:cNvSpPr>
          <p:nvPr/>
        </p:nvSpPr>
        <p:spPr bwMode="auto">
          <a:xfrm>
            <a:off x="5867400" y="3581400"/>
            <a:ext cx="2152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CA">
                <a:solidFill>
                  <a:srgbClr val="FF0000"/>
                </a:solidFill>
              </a:rPr>
              <a:t>Don’t bother with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decomposition.....</a:t>
            </a:r>
          </a:p>
        </p:txBody>
      </p:sp>
      <p:sp>
        <p:nvSpPr>
          <p:cNvPr id="514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46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smtClean="0"/>
              <a:t>Homework: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6"/>
  <p:tag name="ISPRING_ULTRA_SCORM_DURATION" val="3600"/>
  <p:tag name="GENSWF_MOVIE_ONCLICK_URL" val="http://"/>
  <p:tag name="GENSWF_MOVIE_PRESENTATION_END_URL" val="http://"/>
  <p:tag name="ISPRING_ULTRA_SCORM_COURCE_TITLE" val="Math 8 Principles"/>
  <p:tag name="ISPRING_ULTRA_SCORM_LESSON_TITLE" val="Rules For Multiplying"/>
  <p:tag name="ISPRING_RESOURCE_PATHS_HASH" val="6cefca26cfd723173d4fc5f1a1f41ba8a745a"/>
  <p:tag name="ISPRING_SCORM_RATE_QUIZZES" val="0"/>
  <p:tag name="GENSWF_OUTPUT_FILE_NAME" val="m8hc12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349</TotalTime>
  <Words>244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Crayons</vt:lpstr>
      <vt:lpstr>Equation</vt:lpstr>
      <vt:lpstr>1.2 Multiplying Integers</vt:lpstr>
      <vt:lpstr>Multiplication Properties:</vt:lpstr>
      <vt:lpstr>PowerPoint Presentation</vt:lpstr>
      <vt:lpstr>PowerPoint Presentation</vt:lpstr>
      <vt:lpstr>Strategies for Multiplying</vt:lpstr>
      <vt:lpstr>Ex: Multiply the following</vt:lpstr>
      <vt:lpstr>Practice: Multiply</vt:lpstr>
      <vt:lpstr>Homework:</vt:lpstr>
    </vt:vector>
  </TitlesOfParts>
  <Company>Young's 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Multiplication of Integers</dc:title>
  <dc:creator>Danny Young</dc:creator>
  <cp:lastModifiedBy>Danny Young</cp:lastModifiedBy>
  <cp:revision>22</cp:revision>
  <dcterms:created xsi:type="dcterms:W3CDTF">2009-01-28T02:01:52Z</dcterms:created>
  <dcterms:modified xsi:type="dcterms:W3CDTF">2011-10-30T05:13:13Z</dcterms:modified>
</cp:coreProperties>
</file>